
<file path=[Content_Types].xml><?xml version="1.0" encoding="utf-8"?>
<Types xmlns="http://schemas.openxmlformats.org/package/2006/content-types">
  <Override PartName="/ppt/slides/slide18.xml" ContentType="application/vnd.openxmlformats-officedocument.presentationml.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Default Extension="rels" ContentType="application/vnd.openxmlformats-package.relationships+xml"/>
  <Override PartName="/ppt/slides/slide10.xml" ContentType="application/vnd.openxmlformats-officedocument.presentationml.slide+xml"/>
  <Override PartName="/ppt/slideLayouts/slideLayout5.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Default Extension="jpeg" ContentType="image/jpeg"/>
  <Override PartName="/docProps/app.xml" ContentType="application/vnd.openxmlformats-officedocument.extended-properties+xml"/>
  <Override PartName="/ppt/theme/theme2.xml" ContentType="application/vnd.openxmlformats-officedocument.theme+xml"/>
  <Override PartName="/ppt/slideLayouts/slideLayout1.xml" ContentType="application/vnd.openxmlformats-officedocument.presentationml.slideLayout+xml"/>
  <Override PartName="/ppt/slides/slide22.xml" ContentType="application/vnd.openxmlformats-officedocument.presentationml.slide+xml"/>
  <Override PartName="/ppt/slides/slide30.xml" ContentType="application/vnd.openxmlformats-officedocument.presentationml.slide+xml"/>
  <Default Extension="xml" ContentType="application/xml"/>
  <Override PartName="/ppt/slides/slide19.xml" ContentType="application/vnd.openxmlformats-officedocument.presentationml.slide+xml"/>
  <Override PartName="/ppt/tableStyles.xml" ContentType="application/vnd.openxmlformats-officedocument.presentationml.tableStyles+xml"/>
  <Override PartName="/ppt/slides/slide15.xml" ContentType="application/vnd.openxmlformats-officedocument.presentationml.slide+xml"/>
  <Override PartName="/ppt/notesSlides/notesSlide1.xml" ContentType="application/vnd.openxmlformats-officedocument.presentationml.notes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Default Extension="pdf" ContentType="application/pdf"/>
  <Override PartName="/ppt/slides/slide16.xml" ContentType="application/vnd.openxmlformats-officedocument.presentationml.slide+xml"/>
  <Override PartName="/ppt/notesSlides/notesSlide2.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28.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s/slide29.xml" ContentType="application/vnd.openxmlformats-officedocument.presentationml.slide+xml"/>
  <Override PartName="/ppt/slideLayouts/slideLayout4.xml" ContentType="application/vnd.openxmlformats-officedocument.presentationml.slideLayout+xml"/>
  <Override PartName="/ppt/slides/slide25.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r:id="rId1"/>
  </p:sldMasterIdLst>
  <p:notesMasterIdLst>
    <p:notesMasterId r:id="rId32"/>
  </p:notesMasterIdLst>
  <p:sldIdLst>
    <p:sldId id="256" r:id="rId2"/>
    <p:sldId id="257" r:id="rId3"/>
    <p:sldId id="259" r:id="rId4"/>
    <p:sldId id="260" r:id="rId5"/>
    <p:sldId id="262" r:id="rId6"/>
    <p:sldId id="264" r:id="rId7"/>
    <p:sldId id="265" r:id="rId8"/>
    <p:sldId id="268" r:id="rId9"/>
    <p:sldId id="270" r:id="rId10"/>
    <p:sldId id="271" r:id="rId11"/>
    <p:sldId id="272" r:id="rId12"/>
    <p:sldId id="273" r:id="rId13"/>
    <p:sldId id="274" r:id="rId14"/>
    <p:sldId id="284" r:id="rId15"/>
    <p:sldId id="275" r:id="rId16"/>
    <p:sldId id="297" r:id="rId17"/>
    <p:sldId id="277" r:id="rId18"/>
    <p:sldId id="280" r:id="rId19"/>
    <p:sldId id="279" r:id="rId20"/>
    <p:sldId id="282" r:id="rId21"/>
    <p:sldId id="300" r:id="rId22"/>
    <p:sldId id="283" r:id="rId23"/>
    <p:sldId id="285" r:id="rId24"/>
    <p:sldId id="299" r:id="rId25"/>
    <p:sldId id="298" r:id="rId26"/>
    <p:sldId id="287" r:id="rId27"/>
    <p:sldId id="288" r:id="rId28"/>
    <p:sldId id="289" r:id="rId29"/>
    <p:sldId id="290" r:id="rId30"/>
    <p:sldId id="293" r:id="rId31"/>
  </p:sldIdLst>
  <p:sldSz cx="9144000" cy="5143500" type="screen16x9"/>
  <p:notesSz cx="6858000" cy="9144000"/>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showOutlineIcons="0">
    <p:restoredLeft sz="15620"/>
    <p:restoredTop sz="94660"/>
  </p:normalViewPr>
  <p:slideViewPr>
    <p:cSldViewPr snapToGrid="0" snapToObjects="1">
      <p:cViewPr varScale="1">
        <p:scale>
          <a:sx n="117" d="100"/>
          <a:sy n="117" d="100"/>
        </p:scale>
        <p:origin x="-96" y="-328"/>
      </p:cViewPr>
      <p:guideLst>
        <p:guide orient="horz" pos="162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interSettings" Target="printerSettings/printerSettings1.bin"/><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52F633-FABC-0C44-8179-126FF5EFC013}" type="datetimeFigureOut">
              <a:rPr lang="de-DE" smtClean="0"/>
              <a:pPr/>
              <a:t>23.08.2012</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8C975E-6B79-1F4A-8541-A78638F7D5BD}" type="slidenum">
              <a:rPr lang="de-DE" smtClean="0"/>
              <a:pPr/>
              <a:t>‹Nr.›</a:t>
            </a:fld>
            <a:endParaRPr lang="de-DE"/>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n-US" sz="1200" b="1" kern="1200" dirty="0" smtClean="0">
                <a:solidFill>
                  <a:schemeClr val="tx1"/>
                </a:solidFill>
                <a:latin typeface="+mn-lt"/>
                <a:ea typeface="+mn-ea"/>
                <a:cs typeface="+mn-cs"/>
              </a:rPr>
              <a:t>A large Fresnel lens (1.4 </a:t>
            </a:r>
            <a:r>
              <a:rPr lang="en-US" sz="1200" b="1" kern="1200" dirty="0" err="1" smtClean="0">
                <a:solidFill>
                  <a:schemeClr val="tx1"/>
                </a:solidFill>
                <a:latin typeface="+mn-lt"/>
                <a:ea typeface="+mn-ea"/>
                <a:cs typeface="+mn-cs"/>
              </a:rPr>
              <a:t>x</a:t>
            </a:r>
            <a:r>
              <a:rPr lang="en-US" sz="1200" b="1" kern="1200" dirty="0" smtClean="0">
                <a:solidFill>
                  <a:schemeClr val="tx1"/>
                </a:solidFill>
                <a:latin typeface="+mn-lt"/>
                <a:ea typeface="+mn-ea"/>
                <a:cs typeface="+mn-cs"/>
              </a:rPr>
              <a:t> 1.0 </a:t>
            </a:r>
            <a:r>
              <a:rPr lang="en-US" sz="1200" b="1" kern="1200" dirty="0" err="1" smtClean="0">
                <a:solidFill>
                  <a:schemeClr val="tx1"/>
                </a:solidFill>
                <a:latin typeface="+mn-lt"/>
                <a:ea typeface="+mn-ea"/>
                <a:cs typeface="+mn-cs"/>
              </a:rPr>
              <a:t>metre</a:t>
            </a:r>
            <a:r>
              <a:rPr lang="en-US" sz="1200" b="1" kern="1200" dirty="0" smtClean="0">
                <a:solidFill>
                  <a:schemeClr val="tx1"/>
                </a:solidFill>
                <a:latin typeface="+mn-lt"/>
                <a:ea typeface="+mn-ea"/>
                <a:cs typeface="+mn-cs"/>
              </a:rPr>
              <a:t>) is positioned so that it faces the sun at all times via an electronic sun-tracking device, which moves the lens in vertical and horizontal direction and rotates the entire machine about its base throughout the day. The lens is positioned with its focal point directed at the centre of the machine and at the height of the top of the sand box where the objects will be built up layer by layer. Stepper motors drive two </a:t>
            </a:r>
            <a:r>
              <a:rPr lang="en-US" sz="1200" b="1" kern="1200" dirty="0" err="1" smtClean="0">
                <a:solidFill>
                  <a:schemeClr val="tx1"/>
                </a:solidFill>
                <a:latin typeface="+mn-lt"/>
                <a:ea typeface="+mn-ea"/>
                <a:cs typeface="+mn-cs"/>
              </a:rPr>
              <a:t>aluminium</a:t>
            </a:r>
            <a:r>
              <a:rPr lang="en-US" sz="1200" b="1" kern="1200" dirty="0" smtClean="0">
                <a:solidFill>
                  <a:schemeClr val="tx1"/>
                </a:solidFill>
                <a:latin typeface="+mn-lt"/>
                <a:ea typeface="+mn-ea"/>
                <a:cs typeface="+mn-cs"/>
              </a:rPr>
              <a:t> frames that move the sand box in the X and Y axes. Within the box is a platform that can move the vat of sand along the vertical Z axis, lowering the box a set amount at the end of each layer cycle to allow fresh sand to be loaded and </a:t>
            </a:r>
            <a:r>
              <a:rPr lang="en-US" sz="1200" b="1" kern="1200" dirty="0" err="1" smtClean="0">
                <a:solidFill>
                  <a:schemeClr val="tx1"/>
                </a:solidFill>
                <a:latin typeface="+mn-lt"/>
                <a:ea typeface="+mn-ea"/>
                <a:cs typeface="+mn-cs"/>
              </a:rPr>
              <a:t>levelled</a:t>
            </a:r>
            <a:r>
              <a:rPr lang="en-US" sz="1200" b="1" kern="1200" dirty="0" smtClean="0">
                <a:solidFill>
                  <a:schemeClr val="tx1"/>
                </a:solidFill>
                <a:latin typeface="+mn-lt"/>
                <a:ea typeface="+mn-ea"/>
                <a:cs typeface="+mn-cs"/>
              </a:rPr>
              <a:t> at the focal point.</a:t>
            </a:r>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Two photovoltaic panels provide electricity to charge a battery, which in turn drives the motors and electronics of the machine. The photovoltaic panels also act as a counterweight for the lens aided by additional weights made from bottles filled with sand. And of course the office where the computer is hiding from the sun.</a:t>
            </a: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The next clip I will show you is a close-up shot of the sand grains melting in the focal point of the lens in actual speed at 1mm per second.</a:t>
            </a:r>
            <a:r>
              <a:rPr lang="en-US" dirty="0" smtClean="0"/>
              <a:t> </a:t>
            </a:r>
            <a:endParaRPr lang="en-US" sz="1200" kern="1200" dirty="0">
              <a:solidFill>
                <a:schemeClr val="tx1"/>
              </a:solidFill>
              <a:latin typeface="+mn-lt"/>
              <a:ea typeface="+mn-ea"/>
              <a:cs typeface="+mn-cs"/>
            </a:endParaRPr>
          </a:p>
        </p:txBody>
      </p:sp>
      <p:sp>
        <p:nvSpPr>
          <p:cNvPr id="4" name="Foliennummernplatzhalter 3"/>
          <p:cNvSpPr>
            <a:spLocks noGrp="1"/>
          </p:cNvSpPr>
          <p:nvPr>
            <p:ph type="sldNum" sz="quarter" idx="10"/>
          </p:nvPr>
        </p:nvSpPr>
        <p:spPr/>
        <p:txBody>
          <a:bodyPr/>
          <a:lstStyle/>
          <a:p>
            <a:fld id="{9A7FA920-0BDF-E84C-9513-7C1C146E521F}" type="slidenum">
              <a:rPr lang="de-DE" smtClean="0"/>
              <a:pPr/>
              <a:t>16</a:t>
            </a:fld>
            <a:endParaRPr 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n-GB" sz="1200" b="1" kern="1200" dirty="0" smtClean="0">
                <a:solidFill>
                  <a:schemeClr val="tx1"/>
                </a:solidFill>
                <a:latin typeface="+mn-lt"/>
                <a:ea typeface="+mn-ea"/>
                <a:cs typeface="+mn-cs"/>
              </a:rPr>
              <a:t>– the deserts of the world.</a:t>
            </a:r>
            <a:r>
              <a:rPr lang="en-US" dirty="0" smtClean="0"/>
              <a:t> </a:t>
            </a:r>
          </a:p>
          <a:p>
            <a:r>
              <a:rPr lang="en-GB" sz="1200" b="1" kern="1200" dirty="0" smtClean="0">
                <a:solidFill>
                  <a:schemeClr val="tx1"/>
                </a:solidFill>
                <a:latin typeface="+mn-lt"/>
                <a:ea typeface="+mn-ea"/>
                <a:cs typeface="+mn-cs"/>
              </a:rPr>
              <a:t>Sunlight we would all agree probably is the most potent natural energy resource we have. Plants, animals and humans thrive in sunlight and today even power stations use sunlight, starting to provide the electricity to power the cities of this world.</a:t>
            </a:r>
            <a:r>
              <a:rPr lang="en-US" dirty="0" smtClean="0"/>
              <a:t> </a:t>
            </a:r>
          </a:p>
          <a:p>
            <a:r>
              <a:rPr lang="en-GB" sz="1200" b="1" kern="1200" dirty="0" smtClean="0">
                <a:solidFill>
                  <a:schemeClr val="tx1"/>
                </a:solidFill>
                <a:latin typeface="+mn-lt"/>
                <a:ea typeface="+mn-ea"/>
                <a:cs typeface="+mn-cs"/>
              </a:rPr>
              <a:t>The material is sand in the form of silica, which is a fantastic raw material to produce glass.</a:t>
            </a:r>
          </a:p>
          <a:p>
            <a:r>
              <a:rPr lang="en-GB" sz="1200" b="1" kern="1200" smtClean="0">
                <a:solidFill>
                  <a:schemeClr val="tx1"/>
                </a:solidFill>
                <a:latin typeface="+mn-lt"/>
                <a:ea typeface="+mn-ea"/>
                <a:cs typeface="+mn-cs"/>
              </a:rPr>
              <a:t>So the Solar Sinter project explores the potential of ‘desert manufacturing’. </a:t>
            </a:r>
            <a:r>
              <a:rPr lang="en-US" smtClean="0"/>
              <a:t> </a:t>
            </a:r>
            <a:endParaRPr lang="de-DE" dirty="0"/>
          </a:p>
        </p:txBody>
      </p:sp>
      <p:sp>
        <p:nvSpPr>
          <p:cNvPr id="4" name="Foliennummernplatzhalter 3"/>
          <p:cNvSpPr>
            <a:spLocks noGrp="1"/>
          </p:cNvSpPr>
          <p:nvPr>
            <p:ph type="sldNum" sz="quarter" idx="10"/>
          </p:nvPr>
        </p:nvSpPr>
        <p:spPr/>
        <p:txBody>
          <a:bodyPr/>
          <a:lstStyle/>
          <a:p>
            <a:fld id="{9A7FA920-0BDF-E84C-9513-7C1C146E521F}" type="slidenum">
              <a:rPr lang="de-DE" smtClean="0"/>
              <a:pPr/>
              <a:t>25</a:t>
            </a:fld>
            <a:endParaRPr lang="de-D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97819"/>
            <a:ext cx="7772400" cy="1102519"/>
          </a:xfrm>
        </p:spPr>
        <p:txBody>
          <a:bodyPr/>
          <a:lstStyle/>
          <a:p>
            <a:r>
              <a:rPr lang="de-DE" smtClean="0"/>
              <a:t>Mastertitelformat bearbeiten</a:t>
            </a:r>
            <a:endParaRPr lang="de-DE"/>
          </a:p>
        </p:txBody>
      </p:sp>
      <p:sp>
        <p:nvSpPr>
          <p:cNvPr id="3" name="Untertitel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Master-Untertitelformat bearbeiten</a:t>
            </a:r>
            <a:endParaRPr lang="de-DE"/>
          </a:p>
        </p:txBody>
      </p:sp>
      <p:sp>
        <p:nvSpPr>
          <p:cNvPr id="4" name="Datumsplatzhalter 3"/>
          <p:cNvSpPr>
            <a:spLocks noGrp="1"/>
          </p:cNvSpPr>
          <p:nvPr>
            <p:ph type="dt" sz="half" idx="10"/>
          </p:nvPr>
        </p:nvSpPr>
        <p:spPr/>
        <p:txBody>
          <a:bodyPr/>
          <a:lstStyle/>
          <a:p>
            <a:fld id="{1CF5C342-F631-FD4E-AB1A-AEDD4303391C}" type="datetimeFigureOut">
              <a:rPr lang="de-DE" smtClean="0"/>
              <a:pPr/>
              <a:t>23.08.2012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4ED90448-FFFD-484B-9801-75F23DCF4A3F}" type="slidenum">
              <a:rPr lang="de-DE" smtClean="0"/>
              <a:pPr/>
              <a:t>‹Nr.›</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Vertikaler Textplatzhalter 2"/>
          <p:cNvSpPr>
            <a:spLocks noGrp="1"/>
          </p:cNvSpPr>
          <p:nvPr>
            <p:ph type="body" orient="vert" idx="1"/>
          </p:nvPr>
        </p:nvSpPr>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1CF5C342-F631-FD4E-AB1A-AEDD4303391C}" type="datetimeFigureOut">
              <a:rPr lang="de-DE" smtClean="0"/>
              <a:pPr/>
              <a:t>23.08.2012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4ED90448-FFFD-484B-9801-75F23DCF4A3F}" type="slidenum">
              <a:rPr lang="de-DE" smtClean="0"/>
              <a:pPr/>
              <a:t>‹Nr.›</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154781"/>
            <a:ext cx="2057400" cy="3290888"/>
          </a:xfrm>
        </p:spPr>
        <p:txBody>
          <a:bodyPr vert="eaVert"/>
          <a:lstStyle/>
          <a:p>
            <a:r>
              <a:rPr lang="de-DE" smtClean="0"/>
              <a:t>Mastertitelformat bearbeiten</a:t>
            </a:r>
            <a:endParaRPr lang="de-DE"/>
          </a:p>
        </p:txBody>
      </p:sp>
      <p:sp>
        <p:nvSpPr>
          <p:cNvPr id="3" name="Vertikaler Textplatzhalter 2"/>
          <p:cNvSpPr>
            <a:spLocks noGrp="1"/>
          </p:cNvSpPr>
          <p:nvPr>
            <p:ph type="body" orient="vert" idx="1"/>
          </p:nvPr>
        </p:nvSpPr>
        <p:spPr>
          <a:xfrm>
            <a:off x="457200" y="154781"/>
            <a:ext cx="6019800" cy="3290888"/>
          </a:xfrm>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1CF5C342-F631-FD4E-AB1A-AEDD4303391C}" type="datetimeFigureOut">
              <a:rPr lang="de-DE" smtClean="0"/>
              <a:pPr/>
              <a:t>23.08.2012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4ED90448-FFFD-484B-9801-75F23DCF4A3F}" type="slidenum">
              <a:rPr lang="de-DE" smtClean="0"/>
              <a:pPr/>
              <a:t>‹Nr.›</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idx="1"/>
          </p:nvPr>
        </p:nvSpPr>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1CF5C342-F631-FD4E-AB1A-AEDD4303391C}" type="datetimeFigureOut">
              <a:rPr lang="de-DE" smtClean="0"/>
              <a:pPr/>
              <a:t>23.08.2012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4ED90448-FFFD-484B-9801-75F23DCF4A3F}" type="slidenum">
              <a:rPr lang="de-DE" smtClean="0"/>
              <a:pPr/>
              <a:t>‹Nr.›</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3305176"/>
            <a:ext cx="7772400" cy="1021556"/>
          </a:xfrm>
        </p:spPr>
        <p:txBody>
          <a:bodyPr anchor="t"/>
          <a:lstStyle>
            <a:lvl1pPr algn="l">
              <a:defRPr sz="4000" b="1" cap="all"/>
            </a:lvl1pPr>
          </a:lstStyle>
          <a:p>
            <a:r>
              <a:rPr lang="de-DE" smtClean="0"/>
              <a:t>Mastertitelformat bearbeiten</a:t>
            </a:r>
            <a:endParaRPr lang="de-DE"/>
          </a:p>
        </p:txBody>
      </p:sp>
      <p:sp>
        <p:nvSpPr>
          <p:cNvPr id="3" name="Textplatzhalt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Mastertextformat bearbeiten</a:t>
            </a:r>
          </a:p>
        </p:txBody>
      </p:sp>
      <p:sp>
        <p:nvSpPr>
          <p:cNvPr id="4" name="Datumsplatzhalter 3"/>
          <p:cNvSpPr>
            <a:spLocks noGrp="1"/>
          </p:cNvSpPr>
          <p:nvPr>
            <p:ph type="dt" sz="half" idx="10"/>
          </p:nvPr>
        </p:nvSpPr>
        <p:spPr/>
        <p:txBody>
          <a:bodyPr/>
          <a:lstStyle/>
          <a:p>
            <a:fld id="{1CF5C342-F631-FD4E-AB1A-AEDD4303391C}" type="datetimeFigureOut">
              <a:rPr lang="de-DE" smtClean="0"/>
              <a:pPr/>
              <a:t>23.08.2012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4ED90448-FFFD-484B-9801-75F23DCF4A3F}" type="slidenum">
              <a:rPr lang="de-DE" smtClean="0"/>
              <a:pPr/>
              <a:t>‹Nr.›</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1CF5C342-F631-FD4E-AB1A-AEDD4303391C}" type="datetimeFigureOut">
              <a:rPr lang="de-DE" smtClean="0"/>
              <a:pPr/>
              <a:t>23.08.2012</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4ED90448-FFFD-484B-9801-75F23DCF4A3F}" type="slidenum">
              <a:rPr lang="de-DE" smtClean="0"/>
              <a:pPr/>
              <a:t>‹Nr.›</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05979"/>
            <a:ext cx="8229600" cy="857250"/>
          </a:xfrm>
        </p:spPr>
        <p:txBody>
          <a:bodyPr/>
          <a:lstStyle>
            <a:lvl1pPr>
              <a:defRPr/>
            </a:lvl1pPr>
          </a:lstStyle>
          <a:p>
            <a:r>
              <a:rPr lang="de-DE" smtClean="0"/>
              <a:t>Mastertitelformat bearbeiten</a:t>
            </a:r>
            <a:endParaRPr lang="de-DE"/>
          </a:p>
        </p:txBody>
      </p:sp>
      <p:sp>
        <p:nvSpPr>
          <p:cNvPr id="3" name="Textplatzhalt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4" name="Inhaltsplatzhalt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6" name="Inhaltsplatzhalt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1CF5C342-F631-FD4E-AB1A-AEDD4303391C}" type="datetimeFigureOut">
              <a:rPr lang="de-DE" smtClean="0"/>
              <a:pPr/>
              <a:t>23.08.2012</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4ED90448-FFFD-484B-9801-75F23DCF4A3F}" type="slidenum">
              <a:rPr lang="de-DE" smtClean="0"/>
              <a:pPr/>
              <a:t>‹Nr.›</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Datumsplatzhalter 2"/>
          <p:cNvSpPr>
            <a:spLocks noGrp="1"/>
          </p:cNvSpPr>
          <p:nvPr>
            <p:ph type="dt" sz="half" idx="10"/>
          </p:nvPr>
        </p:nvSpPr>
        <p:spPr/>
        <p:txBody>
          <a:bodyPr/>
          <a:lstStyle/>
          <a:p>
            <a:fld id="{1CF5C342-F631-FD4E-AB1A-AEDD4303391C}" type="datetimeFigureOut">
              <a:rPr lang="de-DE" smtClean="0"/>
              <a:pPr/>
              <a:t>23.08.2012</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4ED90448-FFFD-484B-9801-75F23DCF4A3F}" type="slidenum">
              <a:rPr lang="de-DE" smtClean="0"/>
              <a:pPr/>
              <a:t>‹Nr.›</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1CF5C342-F631-FD4E-AB1A-AEDD4303391C}" type="datetimeFigureOut">
              <a:rPr lang="de-DE" smtClean="0"/>
              <a:pPr/>
              <a:t>23.08.2012</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4ED90448-FFFD-484B-9801-75F23DCF4A3F}" type="slidenum">
              <a:rPr lang="de-DE" smtClean="0"/>
              <a:pPr/>
              <a:t>‹Nr.›</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1" y="204787"/>
            <a:ext cx="3008313" cy="871538"/>
          </a:xfrm>
        </p:spPr>
        <p:txBody>
          <a:bodyPr anchor="b"/>
          <a:lstStyle>
            <a:lvl1pPr algn="l">
              <a:defRPr sz="2000" b="1"/>
            </a:lvl1pPr>
          </a:lstStyle>
          <a:p>
            <a:r>
              <a:rPr lang="de-DE" smtClean="0"/>
              <a:t>Mastertitelformat bearbeiten</a:t>
            </a:r>
            <a:endParaRPr lang="de-DE"/>
          </a:p>
        </p:txBody>
      </p:sp>
      <p:sp>
        <p:nvSpPr>
          <p:cNvPr id="3" name="Inhaltsplatzhalt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Datumsplatzhalter 4"/>
          <p:cNvSpPr>
            <a:spLocks noGrp="1"/>
          </p:cNvSpPr>
          <p:nvPr>
            <p:ph type="dt" sz="half" idx="10"/>
          </p:nvPr>
        </p:nvSpPr>
        <p:spPr/>
        <p:txBody>
          <a:bodyPr/>
          <a:lstStyle/>
          <a:p>
            <a:fld id="{1CF5C342-F631-FD4E-AB1A-AEDD4303391C}" type="datetimeFigureOut">
              <a:rPr lang="de-DE" smtClean="0"/>
              <a:pPr/>
              <a:t>23.08.2012</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4ED90448-FFFD-484B-9801-75F23DCF4A3F}" type="slidenum">
              <a:rPr lang="de-DE" smtClean="0"/>
              <a:pPr/>
              <a:t>‹Nr.›</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3600450"/>
            <a:ext cx="5486400" cy="425054"/>
          </a:xfrm>
        </p:spPr>
        <p:txBody>
          <a:bodyPr anchor="b"/>
          <a:lstStyle>
            <a:lvl1pPr algn="l">
              <a:defRPr sz="2000" b="1"/>
            </a:lvl1pPr>
          </a:lstStyle>
          <a:p>
            <a:r>
              <a:rPr lang="de-DE" smtClean="0"/>
              <a:t>Mastertitelformat bearbeiten</a:t>
            </a:r>
            <a:endParaRPr lang="de-DE"/>
          </a:p>
        </p:txBody>
      </p:sp>
      <p:sp>
        <p:nvSpPr>
          <p:cNvPr id="3" name="Bildplatzhalt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Datumsplatzhalter 4"/>
          <p:cNvSpPr>
            <a:spLocks noGrp="1"/>
          </p:cNvSpPr>
          <p:nvPr>
            <p:ph type="dt" sz="half" idx="10"/>
          </p:nvPr>
        </p:nvSpPr>
        <p:spPr/>
        <p:txBody>
          <a:bodyPr/>
          <a:lstStyle/>
          <a:p>
            <a:fld id="{1CF5C342-F631-FD4E-AB1A-AEDD4303391C}" type="datetimeFigureOut">
              <a:rPr lang="de-DE" smtClean="0"/>
              <a:pPr/>
              <a:t>23.08.2012</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4ED90448-FFFD-484B-9801-75F23DCF4A3F}" type="slidenum">
              <a:rPr lang="de-DE" smtClean="0"/>
              <a:pPr/>
              <a:t>‹Nr.›</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de-DE" smtClean="0"/>
              <a:t>Mastertitelformat bearbeiten</a:t>
            </a:r>
            <a:endParaRPr lang="de-DE"/>
          </a:p>
        </p:txBody>
      </p:sp>
      <p:sp>
        <p:nvSpPr>
          <p:cNvPr id="3" name="Textplatzhalt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1CF5C342-F631-FD4E-AB1A-AEDD4303391C}" type="datetimeFigureOut">
              <a:rPr lang="de-DE" smtClean="0"/>
              <a:pPr/>
              <a:t>23.08.2012</a:t>
            </a:fld>
            <a:endParaRPr lang="de-DE"/>
          </a:p>
        </p:txBody>
      </p:sp>
      <p:sp>
        <p:nvSpPr>
          <p:cNvPr id="5" name="Fußzeilenplatzhalt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4ED90448-FFFD-484B-9801-75F23DCF4A3F}" type="slidenum">
              <a:rPr lang="de-DE" smtClean="0"/>
              <a:pPr/>
              <a:t>‹Nr.›</a:t>
            </a:fld>
            <a:endParaRPr lang="de-DE"/>
          </a:p>
        </p:txBody>
      </p:sp>
    </p:spTree>
  </p:cSld>
  <p:clrMap bg1="lt1" tx1="dk1" bg2="lt2" tx2="dk2" accent1="accent1" accent2="accent2" accent3="accent3" accent4="accent4" accent5="accent5" accent6="accent6" hlink="hlink" folHlink="folHlink"/>
  <p:sldLayoutIdLst>
    <p:sldLayoutId r:id="rId1"/>
    <p:sldLayoutId r:id="rId2"/>
    <p:sldLayoutId r:id="rId3"/>
    <p:sldLayoutId r:id="rId4"/>
    <p:sldLayoutId r:id="rId5"/>
    <p:sldLayoutId r:id="rId6"/>
    <p:sldLayoutId r:id="rId7"/>
    <p:sldLayoutId r:id="rId8"/>
    <p:sldLayoutId r:id="rId9"/>
    <p:sldLayoutId r:id="rId10"/>
    <p:sldLayoutId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df"/><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df"/><Relationship Id="rId3"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df"/><Relationship Id="rId3"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df"/><Relationship Id="rId3"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df"/><Relationship Id="rId3"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df"/><Relationship Id="rId3"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df"/><Relationship Id="rId3"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df"/><Relationship Id="rId3" Type="http://schemas.openxmlformats.org/officeDocument/2006/relationships/image" Target="../media/image3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df"/><Relationship Id="rId3" Type="http://schemas.openxmlformats.org/officeDocument/2006/relationships/image" Target="../media/image3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df"/><Relationship Id="rId3"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df"/><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df"/><Relationship Id="rId3" Type="http://schemas.openxmlformats.org/officeDocument/2006/relationships/image" Target="../media/image3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df"/><Relationship Id="rId3" Type="http://schemas.openxmlformats.org/officeDocument/2006/relationships/image" Target="../media/image4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df"/><Relationship Id="rId3" Type="http://schemas.openxmlformats.org/officeDocument/2006/relationships/image" Target="../media/image4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df"/><Relationship Id="rId3" Type="http://schemas.openxmlformats.org/officeDocument/2006/relationships/image" Target="../media/image4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df"/><Relationship Id="rId3" Type="http://schemas.openxmlformats.org/officeDocument/2006/relationships/image" Target="../media/image4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df"/><Relationship Id="rId3" Type="http://schemas.openxmlformats.org/officeDocument/2006/relationships/image" Target="../media/image4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df"/><Relationship Id="rId3" Type="http://schemas.openxmlformats.org/officeDocument/2006/relationships/image" Target="../media/image5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df"/><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df"/><Relationship Id="rId3" Type="http://schemas.openxmlformats.org/officeDocument/2006/relationships/image" Target="../media/image5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df"/><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df"/><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df"/><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df"/><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df"/><Relationship Id="rId3"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df"/><Relationship Id="rId3"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de-DE"/>
          </a:p>
        </p:txBody>
      </p:sp>
      <p:sp>
        <p:nvSpPr>
          <p:cNvPr id="3" name="Untertitel 2"/>
          <p:cNvSpPr>
            <a:spLocks noGrp="1"/>
          </p:cNvSpPr>
          <p:nvPr>
            <p:ph type="subTitle" idx="1"/>
          </p:nvPr>
        </p:nvSpPr>
        <p:spPr/>
        <p:txBody>
          <a:bodyPr/>
          <a:lstStyle/>
          <a:p>
            <a:endParaRPr lang="de-DE"/>
          </a:p>
        </p:txBody>
      </p:sp>
      <p:pic>
        <p:nvPicPr>
          <p:cNvPr id="4" name="Bild 3" descr="FLTOULOUSE_Part1.pdf"/>
          <p:cNvPicPr>
            <a:picLocks noChangeAspect="1"/>
          </p:cNvPicPr>
          <p:nvPr/>
        </p:nvPicPr>
        <mc:AlternateContent xmlns:ma="http://schemas.microsoft.com/office/mac/drawingml/2008/main">
          <mc:Choice Requires="ma">
            <p:blipFill>
              <a:blip r:embed="rId2"/>
              <a:stretch>
                <a:fillRect/>
              </a:stretch>
            </p:blipFill>
          </mc:Choice>
          <mc:Fallback xmlns:ma="http://schemas.microsoft.com/office/mac/drawingml/2008/main" xmlns="" xmlns:a="http://schemas.openxmlformats.org/drawingml/2006/main" xmlns:r="http://schemas.openxmlformats.org/officeDocument/2006/relationships" xmlns:mc="http://schemas.openxmlformats.org/markup-compatibility/2006" xmlns:mv="urn:schemas-microsoft-com:mac:vml" xmlns:p="http://schemas.openxmlformats.org/presentationml/2006/main">
            <p:blipFill>
              <a:blip r:embed="rId3"/>
              <a:stretch>
                <a:fillRect/>
              </a:stretch>
            </p:blipFill>
          </mc:Fallback>
        </mc:AlternateContent>
        <p:spPr>
          <a:xfrm>
            <a:off x="0" y="-1"/>
            <a:ext cx="9144000" cy="5143501"/>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endParaRPr lang="de-DE"/>
          </a:p>
        </p:txBody>
      </p:sp>
      <p:pic>
        <p:nvPicPr>
          <p:cNvPr id="4" name="Bild 3" descr="FLTOULOUSE_Part15.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endParaRPr lang="de-DE"/>
          </a:p>
        </p:txBody>
      </p:sp>
      <p:pic>
        <p:nvPicPr>
          <p:cNvPr id="4" name="Bild 3" descr="FLTOULOUSE_Part16.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0" y="0"/>
            <a:ext cx="9144000" cy="5143501"/>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endParaRPr lang="de-DE"/>
          </a:p>
        </p:txBody>
      </p:sp>
      <p:pic>
        <p:nvPicPr>
          <p:cNvPr id="4" name="Bild 3" descr="FLTOULOUSE_Part17.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endParaRPr lang="de-DE"/>
          </a:p>
        </p:txBody>
      </p:sp>
      <p:pic>
        <p:nvPicPr>
          <p:cNvPr id="4" name="Bild 3" descr="FLTOULOUSE_Part18.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endParaRPr lang="de-DE"/>
          </a:p>
        </p:txBody>
      </p:sp>
      <p:pic>
        <p:nvPicPr>
          <p:cNvPr id="4" name="Bild 3" descr="FLTOULOUSE_Part28.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0" y="0"/>
            <a:ext cx="9144001" cy="514350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endParaRPr lang="de-DE"/>
          </a:p>
        </p:txBody>
      </p:sp>
      <p:pic>
        <p:nvPicPr>
          <p:cNvPr id="4" name="Bild 3" descr="FLTOULOUSE_Part19.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0" y="0"/>
            <a:ext cx="9144000" cy="5143501"/>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4" name="Inhaltsplatzhalter 3" descr="Screen Shot 2012-06-14 at 16.27.34.png"/>
          <p:cNvPicPr>
            <a:picLocks noGrp="1" noChangeAspect="1"/>
          </p:cNvPicPr>
          <p:nvPr>
            <p:ph idx="1"/>
          </p:nvPr>
        </p:nvPicPr>
        <p:blipFill>
          <a:blip r:embed="rId3"/>
          <a:stretch>
            <a:fillRect/>
          </a:stretch>
        </p:blipFill>
        <p:spPr>
          <a:xfrm>
            <a:off x="0" y="0"/>
            <a:ext cx="9382811" cy="5143500"/>
          </a:xfr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endParaRPr lang="de-DE"/>
          </a:p>
        </p:txBody>
      </p:sp>
      <p:pic>
        <p:nvPicPr>
          <p:cNvPr id="4" name="Bild 3" descr="FLTOULOUSE_Part21.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0" y="0"/>
            <a:ext cx="9144001" cy="514350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endParaRPr lang="de-DE"/>
          </a:p>
        </p:txBody>
      </p:sp>
      <p:pic>
        <p:nvPicPr>
          <p:cNvPr id="4" name="Bild 3" descr="FLTOULOUSE_Part24.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0" y="0"/>
            <a:ext cx="9144000" cy="5143501"/>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endParaRPr lang="de-DE"/>
          </a:p>
        </p:txBody>
      </p:sp>
      <p:pic>
        <p:nvPicPr>
          <p:cNvPr id="4" name="Bild 3" descr="FLTOULOUSE_Part23.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1" y="-1"/>
            <a:ext cx="9144001" cy="5143501"/>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7" name="Inhaltsplatzhalter 6"/>
          <p:cNvSpPr>
            <a:spLocks noGrp="1"/>
          </p:cNvSpPr>
          <p:nvPr>
            <p:ph idx="1"/>
          </p:nvPr>
        </p:nvSpPr>
        <p:spPr/>
        <p:txBody>
          <a:bodyPr/>
          <a:lstStyle/>
          <a:p>
            <a:endParaRPr lang="de-DE"/>
          </a:p>
        </p:txBody>
      </p:sp>
      <p:pic>
        <p:nvPicPr>
          <p:cNvPr id="8" name="Bild 7" descr="FLTOULOUSE_Part2.pdf"/>
          <p:cNvPicPr>
            <a:picLocks noChangeAspect="1"/>
          </p:cNvPicPr>
          <p:nvPr/>
        </p:nvPicPr>
        <mc:AlternateContent xmlns:ma="http://schemas.microsoft.com/office/mac/drawingml/2008/main">
          <mc:Choice Requires="ma">
            <p:blipFill>
              <a:blip r:embed="rId2"/>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3"/>
              <a:stretch>
                <a:fillRect/>
              </a:stretch>
            </p:blipFill>
          </mc:Fallback>
        </mc:AlternateContent>
        <p:spPr>
          <a:xfrm>
            <a:off x="0" y="0"/>
            <a:ext cx="9144001" cy="514350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endParaRPr lang="de-DE"/>
          </a:p>
        </p:txBody>
      </p:sp>
      <p:pic>
        <p:nvPicPr>
          <p:cNvPr id="4" name="Bild 3" descr="FLTOULOUSE_Part26.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1" y="0"/>
            <a:ext cx="9144001" cy="514350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4" name="Inhaltsplatzhalter 3" descr="IMG_0429.JPG"/>
          <p:cNvPicPr>
            <a:picLocks noGrp="1" noChangeAspect="1"/>
          </p:cNvPicPr>
          <p:nvPr>
            <p:ph idx="1"/>
          </p:nvPr>
        </p:nvPicPr>
        <p:blipFill>
          <a:blip r:embed="rId2"/>
          <a:stretch>
            <a:fillRect/>
          </a:stretch>
        </p:blipFill>
        <p:spPr>
          <a:xfrm>
            <a:off x="0" y="-325623"/>
            <a:ext cx="9144000" cy="6096869"/>
          </a:xfrm>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endParaRPr lang="de-DE"/>
          </a:p>
        </p:txBody>
      </p:sp>
      <p:pic>
        <p:nvPicPr>
          <p:cNvPr id="4" name="Bild 3" descr="FLTOULOUSE_Part27.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0" y="-112889"/>
            <a:ext cx="9344692" cy="5256389"/>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endParaRPr lang="de-DE"/>
          </a:p>
        </p:txBody>
      </p:sp>
      <p:pic>
        <p:nvPicPr>
          <p:cNvPr id="4" name="Bild 3" descr="FLTOULOUSE_Part29.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0" y="0"/>
            <a:ext cx="9144000" cy="5143501"/>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Solar Sinter Film (2min)</a:t>
            </a:r>
            <a:endParaRPr lang="de-DE" dirty="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4" name="Inhaltsplatzhalter 3" descr="Solar_Sinter01.jpg"/>
          <p:cNvPicPr>
            <a:picLocks noGrp="1" noChangeAspect="1"/>
          </p:cNvPicPr>
          <p:nvPr>
            <p:ph idx="1"/>
          </p:nvPr>
        </p:nvPicPr>
        <p:blipFill>
          <a:blip r:embed="rId3"/>
          <a:stretch>
            <a:fillRect/>
          </a:stretch>
        </p:blipFill>
        <p:spPr>
          <a:xfrm>
            <a:off x="0" y="-486123"/>
            <a:ext cx="9375246" cy="6250163"/>
          </a:xfr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endParaRPr lang="de-DE"/>
          </a:p>
        </p:txBody>
      </p:sp>
      <p:pic>
        <p:nvPicPr>
          <p:cNvPr id="4" name="Bild 3" descr="FLTOULOUSE_Part31.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endParaRPr lang="de-DE"/>
          </a:p>
        </p:txBody>
      </p:sp>
      <p:pic>
        <p:nvPicPr>
          <p:cNvPr id="4" name="Bild 3" descr="FLTOULOUSE_Part32.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endParaRPr lang="de-DE"/>
          </a:p>
        </p:txBody>
      </p:sp>
      <p:pic>
        <p:nvPicPr>
          <p:cNvPr id="4" name="Bild 3" descr="FLTOULOUSE_Part33.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0" y="0"/>
            <a:ext cx="9144000" cy="5143501"/>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endParaRPr lang="de-DE"/>
          </a:p>
        </p:txBody>
      </p:sp>
      <p:pic>
        <p:nvPicPr>
          <p:cNvPr id="4" name="Bild 3" descr="FLTOULOUSE_Part34.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0" y="0"/>
            <a:ext cx="9144000" cy="5143501"/>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endParaRPr lang="de-DE"/>
          </a:p>
        </p:txBody>
      </p:sp>
      <p:pic>
        <p:nvPicPr>
          <p:cNvPr id="4" name="Bild 3" descr="FLTOULOUSE_Part4.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endParaRPr lang="de-DE"/>
          </a:p>
        </p:txBody>
      </p:sp>
      <p:pic>
        <p:nvPicPr>
          <p:cNvPr id="4" name="Bild 3" descr="FLTOULOUSE_Part37.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0" y="0"/>
            <a:ext cx="9144001" cy="514350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endParaRPr lang="de-DE"/>
          </a:p>
        </p:txBody>
      </p:sp>
      <p:pic>
        <p:nvPicPr>
          <p:cNvPr id="4" name="Bild 3" descr="FLTOULOUSE_Part5.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endParaRPr lang="de-DE"/>
          </a:p>
        </p:txBody>
      </p:sp>
      <p:pic>
        <p:nvPicPr>
          <p:cNvPr id="4" name="Bild 3" descr="FLTOULOUSE_Part7.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1" y="0"/>
            <a:ext cx="9144001" cy="514350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endParaRPr lang="de-DE"/>
          </a:p>
        </p:txBody>
      </p:sp>
      <p:pic>
        <p:nvPicPr>
          <p:cNvPr id="4" name="Bild 3" descr="FLTOULOUSE_Part8.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1" y="-63501"/>
            <a:ext cx="9256889" cy="5207001"/>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endParaRPr lang="de-DE"/>
          </a:p>
        </p:txBody>
      </p:sp>
      <p:pic>
        <p:nvPicPr>
          <p:cNvPr id="4" name="Bild 3" descr="FLTOULOUSE_Part9.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0" y="-1"/>
            <a:ext cx="9144000" cy="5143501"/>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endParaRPr lang="de-DE"/>
          </a:p>
        </p:txBody>
      </p:sp>
      <p:pic>
        <p:nvPicPr>
          <p:cNvPr id="4" name="Bild 3" descr="FLTOULOUSE_Part12.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200693" y="-112889"/>
            <a:ext cx="9344693" cy="5256389"/>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endParaRPr lang="de-DE"/>
          </a:p>
        </p:txBody>
      </p:sp>
      <p:pic>
        <p:nvPicPr>
          <p:cNvPr id="4" name="Bild 3" descr="FLTOULOUSE_Part14.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0" y="-1"/>
            <a:ext cx="9144000" cy="5143501"/>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336</Words>
  <Application>Microsoft Macintosh PowerPoint</Application>
  <PresentationFormat>Bildschirmpräsentation (16:9)</PresentationFormat>
  <Paragraphs>11</Paragraphs>
  <Slides>30</Slides>
  <Notes>2</Notes>
  <HiddenSlides>0</HiddenSlides>
  <MMClips>0</MMClips>
  <ScaleCrop>false</ScaleCrop>
  <HeadingPairs>
    <vt:vector size="4" baseType="variant">
      <vt:variant>
        <vt:lpstr>Entwurfsvorlage</vt:lpstr>
      </vt:variant>
      <vt:variant>
        <vt:i4>1</vt:i4>
      </vt:variant>
      <vt:variant>
        <vt:lpstr>Folientitel</vt:lpstr>
      </vt:variant>
      <vt:variant>
        <vt:i4>30</vt:i4>
      </vt:variant>
    </vt:vector>
  </HeadingPairs>
  <TitlesOfParts>
    <vt:vector size="31" baseType="lpstr">
      <vt:lpstr>Office-Design</vt:lpstr>
      <vt:lpstr>Folie 1</vt:lpstr>
      <vt:lpstr>Folie 2</vt:lpstr>
      <vt:lpstr>Folie 3</vt:lpstr>
      <vt:lpstr>Folie 4</vt:lpstr>
      <vt:lpstr>Folie 5</vt:lpstr>
      <vt:lpstr>Folie 6</vt:lpstr>
      <vt:lpstr>Folie 7</vt:lpstr>
      <vt:lpstr>Folie 8</vt:lpstr>
      <vt:lpstr>Folie 9</vt:lpstr>
      <vt:lpstr>Folie 10</vt:lpstr>
      <vt:lpstr>Folie 11</vt:lpstr>
      <vt:lpstr>Folie 12</vt:lpstr>
      <vt:lpstr>Folie 13</vt:lpstr>
      <vt:lpstr>Folie 14</vt:lpstr>
      <vt:lpstr>Folie 15</vt:lpstr>
      <vt:lpstr>Folie 16</vt:lpstr>
      <vt:lpstr>Folie 17</vt:lpstr>
      <vt:lpstr>Folie 18</vt:lpstr>
      <vt:lpstr>Folie 19</vt:lpstr>
      <vt:lpstr>Folie 20</vt:lpstr>
      <vt:lpstr>Folie 21</vt:lpstr>
      <vt:lpstr>Folie 22</vt:lpstr>
      <vt:lpstr>Folie 23</vt:lpstr>
      <vt:lpstr>Solar Sinter Film (2min)</vt:lpstr>
      <vt:lpstr>Folie 25</vt:lpstr>
      <vt:lpstr>Folie 26</vt:lpstr>
      <vt:lpstr>Folie 27</vt:lpstr>
      <vt:lpstr>Folie 28</vt:lpstr>
      <vt:lpstr>Folie 29</vt:lpstr>
      <vt:lpstr>Folie 30</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admin administrator</dc:creator>
  <cp:lastModifiedBy>admin</cp:lastModifiedBy>
  <cp:revision>21</cp:revision>
  <dcterms:created xsi:type="dcterms:W3CDTF">2012-08-24T01:00:19Z</dcterms:created>
  <dcterms:modified xsi:type="dcterms:W3CDTF">2012-08-24T01:03:33Z</dcterms:modified>
</cp:coreProperties>
</file>