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5" r:id="rId4"/>
    <p:sldId id="274" r:id="rId5"/>
    <p:sldId id="272" r:id="rId6"/>
    <p:sldId id="269" r:id="rId7"/>
    <p:sldId id="268" r:id="rId8"/>
    <p:sldId id="267" r:id="rId9"/>
    <p:sldId id="264" r:id="rId10"/>
    <p:sldId id="265" r:id="rId11"/>
    <p:sldId id="263" r:id="rId12"/>
    <p:sldId id="261" r:id="rId13"/>
    <p:sldId id="258" r:id="rId14"/>
    <p:sldId id="260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805" autoAdjust="0"/>
  </p:normalViewPr>
  <p:slideViewPr>
    <p:cSldViewPr>
      <p:cViewPr varScale="1">
        <p:scale>
          <a:sx n="50" d="100"/>
          <a:sy n="50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68A2A-4763-4FE5-ABE6-156B593EA3B4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3A92C-3176-4632-A45D-4B19B503C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5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Geographic Location</a:t>
            </a:r>
          </a:p>
          <a:p>
            <a:r>
              <a:rPr lang="en-US" dirty="0" smtClean="0"/>
              <a:t>10 Blocks from Obama’s House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3A92C-3176-4632-A45D-4B19B503C7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31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Achievers Summary</a:t>
            </a:r>
          </a:p>
          <a:p>
            <a:r>
              <a:rPr lang="en-US" dirty="0" smtClean="0"/>
              <a:t>High</a:t>
            </a:r>
            <a:r>
              <a:rPr lang="en-US" baseline="0" dirty="0" smtClean="0"/>
              <a:t> school volunteer club housed at MSI</a:t>
            </a:r>
          </a:p>
          <a:p>
            <a:r>
              <a:rPr lang="en-US" baseline="0" dirty="0" smtClean="0"/>
              <a:t>Visit every Saturday, 10 week cycles</a:t>
            </a:r>
          </a:p>
          <a:p>
            <a:r>
              <a:rPr lang="en-US" baseline="0" dirty="0" smtClean="0"/>
              <a:t>Majority returning kids, they go into project groups with a focus</a:t>
            </a:r>
          </a:p>
          <a:p>
            <a:r>
              <a:rPr lang="en-US" baseline="0" dirty="0" smtClean="0"/>
              <a:t>New kids go through a boot camp process, learning one process and machine every week</a:t>
            </a:r>
            <a:endParaRPr lang="en-US" dirty="0" smtClean="0"/>
          </a:p>
          <a:p>
            <a:r>
              <a:rPr lang="en-US" dirty="0" err="1" smtClean="0"/>
              <a:t>Quadcopter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Arduino mega powered</a:t>
            </a:r>
          </a:p>
          <a:p>
            <a:pPr marL="628650" lvl="1" indent="-171450">
              <a:buFontTx/>
              <a:buChar char="-"/>
            </a:pPr>
            <a:r>
              <a:rPr lang="en-US" dirty="0" err="1" smtClean="0"/>
              <a:t>Aeroquad</a:t>
            </a:r>
            <a:r>
              <a:rPr lang="en-US" dirty="0" smtClean="0"/>
              <a:t> software</a:t>
            </a:r>
          </a:p>
          <a:p>
            <a:pPr marL="171450" lvl="0" indent="-171450">
              <a:buFontTx/>
              <a:buChar char="-"/>
            </a:pPr>
            <a:r>
              <a:rPr lang="en-US" dirty="0" smtClean="0"/>
              <a:t>Custom</a:t>
            </a:r>
            <a:r>
              <a:rPr lang="en-US" baseline="0" dirty="0" smtClean="0"/>
              <a:t> foam ring for floating on lake (not yet fully waterproof)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3A92C-3176-4632-A45D-4B19B503C7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7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</a:p>
          <a:p>
            <a:r>
              <a:rPr lang="en-US" dirty="0" smtClean="0"/>
              <a:t>Cajon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Shop</a:t>
            </a:r>
            <a:r>
              <a:rPr lang="en-US" baseline="0" dirty="0" smtClean="0"/>
              <a:t> bot (prototypes on the laser cutter)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err="1" smtClean="0"/>
              <a:t>Monome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Digital sequencer, laser cut box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Arduino mega programing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3A92C-3176-4632-A45D-4B19B503C7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57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 Awareness</a:t>
            </a:r>
          </a:p>
          <a:p>
            <a:r>
              <a:rPr lang="en-US" dirty="0" smtClean="0"/>
              <a:t>Slices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Embedded LED’s highlight common concussion injury areas in laser cut box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3D printed skull and brain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Disassemblable</a:t>
            </a:r>
            <a:r>
              <a:rPr lang="en-US" baseline="0" dirty="0" smtClean="0"/>
              <a:t> (maybe a word?) to show internal anatomy of the brain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Scaled to fit inside professional football helmet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3A92C-3176-4632-A45D-4B19B503C7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26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Bootcamp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New achievers, have never been in the lab before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 general no design experience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One machine a week, up to the Shop Bot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Last 2 weeks they have to make something cool with partners to display to guests on the floor (this session’s theme was “entertainment”) using multiple fab processes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Laser cut chess board/housing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Soldered LED’s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3D printed chess pieces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3A92C-3176-4632-A45D-4B19B503C7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6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Largest Science Center in the Western Hemisphere</a:t>
            </a:r>
          </a:p>
          <a:p>
            <a:r>
              <a:rPr lang="en-US" dirty="0" smtClean="0"/>
              <a:t>~14 acres of exhibits (CHECK STAT)</a:t>
            </a:r>
          </a:p>
          <a:p>
            <a:r>
              <a:rPr lang="en-US" dirty="0" smtClean="0"/>
              <a:t>~1.35 Million Visitors Each</a:t>
            </a:r>
            <a:r>
              <a:rPr lang="en-US" baseline="0" dirty="0" smtClean="0"/>
              <a:t> Year</a:t>
            </a:r>
          </a:p>
          <a:p>
            <a:r>
              <a:rPr lang="en-US" baseline="0" dirty="0" smtClean="0"/>
              <a:t>Built in 1893 for World’s Fair – Palace of the fine arts in The Devil in the White (book, possibly movie?)</a:t>
            </a:r>
          </a:p>
          <a:p>
            <a:r>
              <a:rPr lang="en-US" baseline="0" dirty="0" smtClean="0"/>
              <a:t>Maybe something about Mission/Vision?</a:t>
            </a:r>
          </a:p>
          <a:p>
            <a:r>
              <a:rPr lang="en-US" baseline="0" dirty="0" smtClean="0"/>
              <a:t>Fab Lab only a small part of the entire machine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3A92C-3176-4632-A45D-4B19B503C7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96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</a:t>
            </a:r>
            <a:r>
              <a:rPr lang="en-US" baseline="0" dirty="0" smtClean="0"/>
              <a:t> about the lab?</a:t>
            </a:r>
          </a:p>
          <a:p>
            <a:r>
              <a:rPr lang="en-US" baseline="0" dirty="0" smtClean="0"/>
              <a:t>Founded in 2007</a:t>
            </a:r>
          </a:p>
          <a:p>
            <a:r>
              <a:rPr lang="en-US" baseline="0" dirty="0" smtClean="0"/>
              <a:t>Not sure how detailed to go here, do we assume they know our equipment? List new equipment? Stuff since last conference– Up! 3D printer, Stratasys </a:t>
            </a:r>
            <a:r>
              <a:rPr lang="en-US" baseline="0" dirty="0" err="1" smtClean="0"/>
              <a:t>Uprint</a:t>
            </a:r>
            <a:r>
              <a:rPr lang="en-US" baseline="0" dirty="0" smtClean="0"/>
              <a:t> Plus, </a:t>
            </a:r>
            <a:r>
              <a:rPr lang="en-US" baseline="0" dirty="0" err="1" smtClean="0"/>
              <a:t>NextEngine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Kinect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Wacoms</a:t>
            </a:r>
            <a:endParaRPr lang="en-US" baseline="0" dirty="0" smtClean="0"/>
          </a:p>
          <a:p>
            <a:r>
              <a:rPr lang="en-US" baseline="0" dirty="0" smtClean="0"/>
              <a:t>Possibly pictures of machines?</a:t>
            </a:r>
          </a:p>
          <a:p>
            <a:r>
              <a:rPr lang="en-US" baseline="0" dirty="0" smtClean="0"/>
              <a:t>Famously underutilized in the past, in a phase of dramatic growth.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3A92C-3176-4632-A45D-4B19B503C7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3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Rabiah</a:t>
            </a:r>
            <a:endParaRPr lang="en-US" baseline="0" dirty="0" smtClean="0"/>
          </a:p>
          <a:p>
            <a:r>
              <a:rPr lang="en-US" baseline="0" dirty="0" smtClean="0"/>
              <a:t>Dan</a:t>
            </a:r>
          </a:p>
          <a:p>
            <a:r>
              <a:rPr lang="en-US" baseline="0" dirty="0" smtClean="0"/>
              <a:t>Matt</a:t>
            </a:r>
          </a:p>
          <a:p>
            <a:r>
              <a:rPr lang="en-US" baseline="0" dirty="0" smtClean="0"/>
              <a:t>Christian</a:t>
            </a:r>
          </a:p>
          <a:p>
            <a:r>
              <a:rPr lang="en-US" baseline="0" dirty="0" smtClean="0"/>
              <a:t>New Facilitators/Volunteers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3A92C-3176-4632-A45D-4B19B503C7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08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hires</a:t>
            </a:r>
          </a:p>
          <a:p>
            <a:r>
              <a:rPr lang="en-US" dirty="0" smtClean="0"/>
              <a:t>Expanded</a:t>
            </a:r>
            <a:r>
              <a:rPr lang="en-US" baseline="0" dirty="0" smtClean="0"/>
              <a:t> programming</a:t>
            </a:r>
          </a:p>
          <a:p>
            <a:r>
              <a:rPr lang="en-US" baseline="0" dirty="0" smtClean="0"/>
              <a:t>From October 26, 2011 to August 15, 2012 </a:t>
            </a:r>
            <a:r>
              <a:rPr lang="en-US" baseline="0" dirty="0" smtClean="0"/>
              <a:t>1179 </a:t>
            </a:r>
            <a:r>
              <a:rPr lang="en-US" baseline="0" dirty="0" smtClean="0"/>
              <a:t>guests ages 8 and up have participated in Fab Lab open workshops</a:t>
            </a:r>
          </a:p>
          <a:p>
            <a:r>
              <a:rPr lang="en-US" baseline="0" dirty="0" smtClean="0"/>
              <a:t>Currently offer 2 workshops a week, shortly to increase to at least 10 a week, more than 500 a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3A92C-3176-4632-A45D-4B19B503C7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18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Principle</a:t>
            </a:r>
            <a:r>
              <a:rPr lang="en-US" baseline="0" dirty="0" smtClean="0"/>
              <a:t> workshop is Dream It! Design It! Fab It!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Guests learn basic functionality of Inkscape, design their own keychains (or other small acrylic objects,) then we cut them out on the laser cutters, all within an hour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Sometimes have guests who have never used a mouse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3A92C-3176-4632-A45D-4B19B503C7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09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Future Guest</a:t>
            </a:r>
            <a:r>
              <a:rPr lang="en-US" baseline="0" dirty="0" smtClean="0"/>
              <a:t> Workshops</a:t>
            </a:r>
          </a:p>
          <a:p>
            <a:r>
              <a:rPr lang="en-US" baseline="0" dirty="0" smtClean="0"/>
              <a:t>Three models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Brief, &lt;20 minute encounters that focus on one machine or simply intro space without a heavy design element, either heavily </a:t>
            </a:r>
            <a:r>
              <a:rPr lang="en-US" baseline="0" dirty="0" err="1" smtClean="0"/>
              <a:t>templated</a:t>
            </a:r>
            <a:r>
              <a:rPr lang="en-US" baseline="0" dirty="0" smtClean="0"/>
              <a:t> or no design at all (extended tours with physical takeaway), free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~ 1 Hour workshops, single machine use, focused creation, keychain workshop, 3D scanning and printing, remain free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Extended multi hour workshops, multi machine, register in advance, paid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3A92C-3176-4632-A45D-4B19B503C7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44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Extended Engagement Programs</a:t>
            </a:r>
          </a:p>
          <a:p>
            <a:r>
              <a:rPr lang="en-US" dirty="0" smtClean="0"/>
              <a:t>Innovation Clubs</a:t>
            </a:r>
          </a:p>
          <a:p>
            <a:r>
              <a:rPr lang="en-US" dirty="0" smtClean="0"/>
              <a:t>Science Achievers</a:t>
            </a:r>
          </a:p>
          <a:p>
            <a:r>
              <a:rPr lang="en-US" dirty="0" smtClean="0"/>
              <a:t>High</a:t>
            </a:r>
            <a:r>
              <a:rPr lang="en-US" baseline="0" dirty="0" smtClean="0"/>
              <a:t> School (age 14-18) students, 10 to 15 r</a:t>
            </a:r>
            <a:r>
              <a:rPr lang="en-US" dirty="0" smtClean="0"/>
              <a:t>eturn</a:t>
            </a:r>
            <a:r>
              <a:rPr lang="en-US" baseline="0" dirty="0" smtClean="0"/>
              <a:t> trips to the Fab Lab, out of school time (afternoons, weekends)</a:t>
            </a:r>
          </a:p>
          <a:p>
            <a:r>
              <a:rPr lang="en-US" baseline="0" dirty="0" smtClean="0"/>
              <a:t>Project based instruction model, everyone working on a single topic/theme, often on a single large scale object</a:t>
            </a:r>
            <a:endParaRPr lang="en-US" dirty="0" smtClean="0"/>
          </a:p>
          <a:p>
            <a:r>
              <a:rPr lang="en-US" dirty="0" smtClean="0"/>
              <a:t>Partnership </a:t>
            </a:r>
            <a:r>
              <a:rPr lang="en-US" dirty="0" smtClean="0"/>
              <a:t>with local schools</a:t>
            </a:r>
          </a:p>
          <a:p>
            <a:r>
              <a:rPr lang="en-US" dirty="0" smtClean="0"/>
              <a:t>Alternate visits between school and MSI</a:t>
            </a:r>
          </a:p>
          <a:p>
            <a:r>
              <a:rPr lang="en-US" dirty="0" smtClean="0"/>
              <a:t>Most design happens at the School, most making happens in the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3A92C-3176-4632-A45D-4B19B503C7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76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Innovation club projects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Gummy Bear Dispenser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Designed in </a:t>
            </a:r>
            <a:r>
              <a:rPr lang="en-US" dirty="0" err="1" smtClean="0"/>
              <a:t>sketchup</a:t>
            </a:r>
            <a:endParaRPr lang="en-US" dirty="0" smtClean="0"/>
          </a:p>
          <a:p>
            <a:pPr marL="628650" lvl="1" indent="-171450">
              <a:buFontTx/>
              <a:buChar char="-"/>
            </a:pPr>
            <a:r>
              <a:rPr lang="en-US" dirty="0" smtClean="0"/>
              <a:t>3D</a:t>
            </a:r>
            <a:r>
              <a:rPr lang="en-US" baseline="0" dirty="0" smtClean="0"/>
              <a:t> printed on the Prodigy Plus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Recycling cart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Can Crusher, cart – shop bot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Various Vinyl Stickers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Laser etched hand scans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3A92C-3176-4632-A45D-4B19B503C7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4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A154-E424-4E38-9B95-14B10E28F564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17CB-367F-40A7-BB34-5B2BC662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A154-E424-4E38-9B95-14B10E28F564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17CB-367F-40A7-BB34-5B2BC662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A154-E424-4E38-9B95-14B10E28F564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17CB-367F-40A7-BB34-5B2BC662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A154-E424-4E38-9B95-14B10E28F564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17CB-367F-40A7-BB34-5B2BC662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A154-E424-4E38-9B95-14B10E28F564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17CB-367F-40A7-BB34-5B2BC662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6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A154-E424-4E38-9B95-14B10E28F564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17CB-367F-40A7-BB34-5B2BC662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1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A154-E424-4E38-9B95-14B10E28F564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17CB-367F-40A7-BB34-5B2BC662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A154-E424-4E38-9B95-14B10E28F564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17CB-367F-40A7-BB34-5B2BC662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1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A154-E424-4E38-9B95-14B10E28F564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17CB-367F-40A7-BB34-5B2BC662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A154-E424-4E38-9B95-14B10E28F564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17CB-367F-40A7-BB34-5B2BC662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5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A154-E424-4E38-9B95-14B10E28F564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17CB-367F-40A7-BB34-5B2BC662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8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4A154-E424-4E38-9B95-14B10E28F564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417CB-367F-40A7-BB34-5B2BC6626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92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Museum of Science and Industry, Chicago, IL, USA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45661" y="4648200"/>
            <a:ext cx="8063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Rabiah Mayas, PhD, </a:t>
            </a:r>
            <a:r>
              <a:rPr lang="en-US" sz="2400" i="1" dirty="0" smtClean="0"/>
              <a:t>Director, Science </a:t>
            </a:r>
            <a:r>
              <a:rPr lang="en-US" sz="2400" i="1" dirty="0" smtClean="0"/>
              <a:t>and Integrated Strategies</a:t>
            </a:r>
          </a:p>
          <a:p>
            <a:pPr algn="ctr"/>
            <a:r>
              <a:rPr lang="en-US" sz="2400" b="1" dirty="0" smtClean="0"/>
              <a:t>Dan Meyer</a:t>
            </a:r>
            <a:r>
              <a:rPr lang="en-US" sz="2400" dirty="0" smtClean="0"/>
              <a:t>, </a:t>
            </a:r>
            <a:r>
              <a:rPr lang="en-US" sz="2400" i="1" dirty="0" smtClean="0"/>
              <a:t>Fab Lab Manager</a:t>
            </a:r>
          </a:p>
          <a:p>
            <a:pPr algn="ctr"/>
            <a:r>
              <a:rPr lang="en-US" sz="2400" b="1" dirty="0" smtClean="0"/>
              <a:t>Matt Chalker, </a:t>
            </a:r>
            <a:r>
              <a:rPr lang="en-US" sz="2400" i="1" dirty="0" smtClean="0"/>
              <a:t>Fab Lab Program Coordinator</a:t>
            </a:r>
            <a:endParaRPr lang="en-US" sz="2400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023594"/>
              </p:ext>
            </p:extLst>
          </p:nvPr>
        </p:nvGraphicFramePr>
        <p:xfrm>
          <a:off x="838200" y="457200"/>
          <a:ext cx="755325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3" imgW="4619498" imgH="1304859" progId="AcroExch.Document.7">
                  <p:embed/>
                </p:oleObj>
              </mc:Choice>
              <mc:Fallback>
                <p:oleObj name="Acrobat Document" r:id="rId3" imgW="4619498" imgH="1304859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57200"/>
                        <a:ext cx="7553257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msi-od001v\redirection\mchal\My Documents\Presentations\Fab 8\Gummy Bear Dispens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43400" cy="645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msi-od001v\redirection\mchal\My Documents\Presentations\Fab 8\Recycling Cart Fro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97" y="228598"/>
            <a:ext cx="3505200" cy="408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msi-od001v\redirection\mchal\My Documents\Presentations\Fab 8\Handpri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97" y="4495800"/>
            <a:ext cx="3733800" cy="180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3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msi-od001v\redirection\mchal\My Documents\Presentations\Fab 8\Quadcop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8735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8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msi-od001v\redirection\mchal\My Documents\Presentations\Fab 8\Caj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7" y="838200"/>
            <a:ext cx="421824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msi-od001v\redirection\mchal\My Documents\Presentations\Fab 8\Mono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\\msi-od001v\redirection\mchal\My Documents\Presentations\Fab 8\Brain Sli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03453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\\msi-od001v\redirection\mchal\My Documents\Presentations\Fab 8\Printed Sk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34" y="3124200"/>
            <a:ext cx="6065268" cy="36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2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msi-od001v\redirection\mchal\My Documents\Presentations\Fab 8\Chessbo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399"/>
            <a:ext cx="7086600" cy="655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5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661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Coming Soon!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8305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 smtClean="0"/>
              <a:t>FabOnline</a:t>
            </a:r>
            <a:r>
              <a:rPr lang="en-US" sz="2800" dirty="0" smtClean="0"/>
              <a:t> (learn more on Friday afternoon)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Corporate innovation partnerships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Chicago fab/make/tinker/hacker community-building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Lots of program development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Evaluation and research (Need help! Need help?)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174633"/>
              </p:ext>
            </p:extLst>
          </p:nvPr>
        </p:nvGraphicFramePr>
        <p:xfrm>
          <a:off x="2667000" y="5334000"/>
          <a:ext cx="3810000" cy="1076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r:id="rId3" imgW="4619498" imgH="1304859" progId="AcroExch.Document.7">
                  <p:embed/>
                </p:oleObj>
              </mc:Choice>
              <mc:Fallback>
                <p:oleObj name="Acrobat Document" r:id="rId3" imgW="4619498" imgH="1304859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34000"/>
                        <a:ext cx="3810000" cy="1076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4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" y="32521"/>
            <a:ext cx="5791441" cy="324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>
            <a:off x="3271071" y="3601313"/>
            <a:ext cx="5328465" cy="313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385133" y="3601313"/>
            <a:ext cx="1968750" cy="39375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1981" y="3372712"/>
            <a:ext cx="1482202" cy="954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Obama’s</a:t>
            </a:r>
          </a:p>
          <a:p>
            <a:r>
              <a:rPr lang="en-US" sz="2800" b="1" dirty="0" smtClean="0"/>
              <a:t>House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41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y.msichicago.org/fileadmin/photos/architecture/MSI_South%20Exter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" y="1463950"/>
            <a:ext cx="5092936" cy="36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68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stCxn id="9" idx="2"/>
          </p:cNvCxnSpPr>
          <p:nvPr/>
        </p:nvCxnSpPr>
        <p:spPr>
          <a:xfrm flipH="1">
            <a:off x="7391400" y="2144740"/>
            <a:ext cx="605950" cy="63656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91400" y="1683075"/>
            <a:ext cx="121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Fab Lab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Msi-od001v\education\1_Revised Server Folders\Shared Workflow\Programs\Programs\Fab Lab\FabLab Layout\FABLAB Layout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04800"/>
            <a:ext cx="4114800" cy="2634264"/>
          </a:xfrm>
          <a:prstGeom prst="rect">
            <a:avLst/>
          </a:prstGeom>
          <a:noFill/>
        </p:spPr>
      </p:pic>
      <p:pic>
        <p:nvPicPr>
          <p:cNvPr id="5" name="Picture 4" descr="\\Msi-od001v\education\1_Revised Server Folders\Shared Workflow\Programs\Programs\Fab Lab\FabLab Layout\FABLAB Layout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850" y="3124200"/>
            <a:ext cx="5448300" cy="3480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97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195202"/>
            <a:ext cx="4108400" cy="3081398"/>
            <a:chOff x="152400" y="195202"/>
            <a:chExt cx="4108400" cy="308139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95202"/>
              <a:ext cx="4108400" cy="3081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28600" y="454967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RABIAH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59350" y="152400"/>
            <a:ext cx="4508450" cy="3142804"/>
            <a:chOff x="4559350" y="152400"/>
            <a:chExt cx="4508450" cy="3142804"/>
          </a:xfrm>
        </p:grpSpPr>
        <p:pic>
          <p:nvPicPr>
            <p:cNvPr id="4" name="Picture 2" descr="\\msi-od001v\redirection\mchal\My Documents\Presentations\Fab 8\Dan Printed Hea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50" y="152400"/>
              <a:ext cx="4197400" cy="3142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001000" y="28194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DAN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14950" y="3429001"/>
            <a:ext cx="3886200" cy="3213206"/>
            <a:chOff x="4714950" y="3429001"/>
            <a:chExt cx="3886200" cy="3213206"/>
          </a:xfrm>
        </p:grpSpPr>
        <p:pic>
          <p:nvPicPr>
            <p:cNvPr id="6" name="Picture 2" descr="\\msi-od001v\redirection\mchal\My Documents\Presentations\Fab 8\Christain Printed Hea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950" y="3429001"/>
              <a:ext cx="3886200" cy="321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724400" y="3450283"/>
              <a:ext cx="167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CHRISTIAN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" y="3429000"/>
            <a:ext cx="3962399" cy="3213206"/>
            <a:chOff x="228600" y="3429000"/>
            <a:chExt cx="3962399" cy="3213206"/>
          </a:xfrm>
        </p:grpSpPr>
        <p:pic>
          <p:nvPicPr>
            <p:cNvPr id="5" name="Picture 2" descr="\\msi-od001v\redirection\mchal\My Documents\Presentations\Fab 8\Matt Printed Head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429000"/>
              <a:ext cx="3962399" cy="321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04800" y="41910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MATT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84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439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76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199"/>
            <a:ext cx="8322968" cy="59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msi-od001v\redirection\mchal\My Documents\Presentations\Fab 8\Sticker S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79088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msi-od001v\redirection\mchal\My Documents\Presentations\Fab 8\Gli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67318"/>
            <a:ext cx="3200400" cy="25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N:\Workshops\Quadruped\Design Files\Quadruped CAD IS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1942"/>
            <a:ext cx="3976008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0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7924800" cy="528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702</Words>
  <Application>Microsoft Office PowerPoint</Application>
  <PresentationFormat>On-screen Show (4:3)</PresentationFormat>
  <Paragraphs>107</Paragraphs>
  <Slides>15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Adobe Acrobat Document</vt:lpstr>
      <vt:lpstr>Museum of Science and Industry, Chicago, IL, USA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Coming Soon!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Museum of Science and Industry, Chicago, IL, USA</dc:title>
  <dc:creator>Matt Chalker</dc:creator>
  <cp:lastModifiedBy>Rabiah Mayas</cp:lastModifiedBy>
  <cp:revision>36</cp:revision>
  <dcterms:created xsi:type="dcterms:W3CDTF">2012-08-14T21:48:00Z</dcterms:created>
  <dcterms:modified xsi:type="dcterms:W3CDTF">2012-08-23T17:56:59Z</dcterms:modified>
</cp:coreProperties>
</file>