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theme/themeOverride1.xml" ContentType="application/vnd.openxmlformats-officedocument.themeOverr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0" r:id="rId4"/>
    <p:sldId id="276" r:id="rId5"/>
    <p:sldId id="277" r:id="rId6"/>
    <p:sldId id="261" r:id="rId7"/>
    <p:sldId id="262" r:id="rId8"/>
    <p:sldId id="259" r:id="rId9"/>
    <p:sldId id="275" r:id="rId10"/>
    <p:sldId id="263" r:id="rId11"/>
    <p:sldId id="264" r:id="rId12"/>
    <p:sldId id="269" r:id="rId13"/>
    <p:sldId id="266" r:id="rId14"/>
    <p:sldId id="272" r:id="rId15"/>
    <p:sldId id="270" r:id="rId16"/>
    <p:sldId id="273" r:id="rId17"/>
    <p:sldId id="265" r:id="rId1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6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D3075-558B-4276-867C-6C0C83AF4EBF}" type="datetimeFigureOut">
              <a:rPr kumimoji="1" lang="ja-JP" altLang="en-US" smtClean="0"/>
              <a:pPr/>
              <a:t>12.8.28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C5722-AFA2-45F3-85F5-8458FF579DB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スライド イメージ プレースホルダ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1928813" y="0"/>
            <a:ext cx="1587" cy="3175"/>
          </a:xfrm>
          <a:ln/>
        </p:spPr>
      </p:sp>
      <p:sp>
        <p:nvSpPr>
          <p:cNvPr id="150531" name="ノート プレースホルダ 2"/>
          <p:cNvSpPr>
            <a:spLocks noGrp="1" noRot="1" noChangeAspect="1" noChangeArrowheads="1"/>
          </p:cNvSpPr>
          <p:nvPr>
            <p:ph type="body" idx="1"/>
          </p:nvPr>
        </p:nvSpPr>
        <p:spPr>
          <a:xfrm>
            <a:off x="441660" y="1429681"/>
            <a:ext cx="7949882" cy="4043671"/>
          </a:xfrm>
          <a:ln/>
        </p:spPr>
        <p:txBody>
          <a:bodyPr/>
          <a:lstStyle/>
          <a:p>
            <a:r>
              <a:rPr lang="en-US"/>
              <a:t>Let me move on to what is fablab japan?</a:t>
            </a:r>
            <a:endParaRPr lang="ja-JP" altLang="en-US"/>
          </a:p>
          <a:p>
            <a:endParaRPr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セルシウス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C5722-AFA2-45F3-85F5-8458FF579DB2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B08B-4D98-447C-A4A7-22C58E58CD76}" type="datetimeFigureOut">
              <a:rPr kumimoji="1" lang="ja-JP" altLang="en-US" smtClean="0"/>
              <a:pPr/>
              <a:t>12.8.28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97CDD-FC35-4739-8FE0-051D22F5ADA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B08B-4D98-447C-A4A7-22C58E58CD76}" type="datetimeFigureOut">
              <a:rPr kumimoji="1" lang="ja-JP" altLang="en-US" smtClean="0"/>
              <a:pPr/>
              <a:t>12.8.28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97CDD-FC35-4739-8FE0-051D22F5ADA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B08B-4D98-447C-A4A7-22C58E58CD76}" type="datetimeFigureOut">
              <a:rPr kumimoji="1" lang="ja-JP" altLang="en-US" smtClean="0"/>
              <a:pPr/>
              <a:t>12.8.28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97CDD-FC35-4739-8FE0-051D22F5ADA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9CB2A245-4595-407D-8B68-B6060927256A}" type="datetime1">
              <a:rPr lang="ja-JP" altLang="en-US"/>
              <a:pPr/>
              <a:t>12.8.28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DA89B03F-6F92-4D2D-B427-90891F6BCE33}" type="slidenum">
              <a:rPr lang="ja-JP" altLang="en-US"/>
              <a:pPr/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B08B-4D98-447C-A4A7-22C58E58CD76}" type="datetimeFigureOut">
              <a:rPr kumimoji="1" lang="ja-JP" altLang="en-US" smtClean="0"/>
              <a:pPr/>
              <a:t>12.8.28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97CDD-FC35-4739-8FE0-051D22F5ADA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B08B-4D98-447C-A4A7-22C58E58CD76}" type="datetimeFigureOut">
              <a:rPr kumimoji="1" lang="ja-JP" altLang="en-US" smtClean="0"/>
              <a:pPr/>
              <a:t>12.8.28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97CDD-FC35-4739-8FE0-051D22F5ADA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B08B-4D98-447C-A4A7-22C58E58CD76}" type="datetimeFigureOut">
              <a:rPr kumimoji="1" lang="ja-JP" altLang="en-US" smtClean="0"/>
              <a:pPr/>
              <a:t>12.8.28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97CDD-FC35-4739-8FE0-051D22F5ADA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B08B-4D98-447C-A4A7-22C58E58CD76}" type="datetimeFigureOut">
              <a:rPr kumimoji="1" lang="ja-JP" altLang="en-US" smtClean="0"/>
              <a:pPr/>
              <a:t>12.8.28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97CDD-FC35-4739-8FE0-051D22F5ADA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B08B-4D98-447C-A4A7-22C58E58CD76}" type="datetimeFigureOut">
              <a:rPr kumimoji="1" lang="ja-JP" altLang="en-US" smtClean="0"/>
              <a:pPr/>
              <a:t>12.8.28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97CDD-FC35-4739-8FE0-051D22F5ADA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B08B-4D98-447C-A4A7-22C58E58CD76}" type="datetimeFigureOut">
              <a:rPr kumimoji="1" lang="ja-JP" altLang="en-US" smtClean="0"/>
              <a:pPr/>
              <a:t>12.8.28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97CDD-FC35-4739-8FE0-051D22F5ADA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B08B-4D98-447C-A4A7-22C58E58CD76}" type="datetimeFigureOut">
              <a:rPr kumimoji="1" lang="ja-JP" altLang="en-US" smtClean="0"/>
              <a:pPr/>
              <a:t>12.8.28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97CDD-FC35-4739-8FE0-051D22F5ADA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B08B-4D98-447C-A4A7-22C58E58CD76}" type="datetimeFigureOut">
              <a:rPr kumimoji="1" lang="ja-JP" altLang="en-US" smtClean="0"/>
              <a:pPr/>
              <a:t>12.8.28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97CDD-FC35-4739-8FE0-051D22F5ADA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5B08B-4D98-447C-A4A7-22C58E58CD76}" type="datetimeFigureOut">
              <a:rPr kumimoji="1" lang="ja-JP" altLang="en-US" smtClean="0"/>
              <a:pPr/>
              <a:t>12.8.28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97CDD-FC35-4739-8FE0-051D22F5ADA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treeofmamre.files.wordpress.com/2012/04/screen-shot-2012-04-13-at-11-32-00-am.png" TargetMode="Externa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sites.google.com/site/howtomakefabxx/" TargetMode="Externa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Fab9</a:t>
            </a:r>
            <a:endParaRPr kumimoji="1" lang="ja-JP" altLang="en-US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778320" y="3886200"/>
            <a:ext cx="7722770" cy="2114568"/>
          </a:xfrm>
        </p:spPr>
        <p:txBody>
          <a:bodyPr>
            <a:normAutofit fontScale="70000" lnSpcReduction="20000"/>
          </a:bodyPr>
          <a:lstStyle/>
          <a:p>
            <a:r>
              <a:rPr kumimoji="1" lang="en-US" altLang="ja-JP" b="1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Hiro</a:t>
            </a:r>
            <a:r>
              <a:rPr kumimoji="1" lang="en-US" altLang="ja-JP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Tanaka, </a:t>
            </a:r>
          </a:p>
          <a:p>
            <a:r>
              <a:rPr kumimoji="1" lang="en-US" altLang="ja-JP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a director of Social Fabrication Center, </a:t>
            </a:r>
          </a:p>
          <a:p>
            <a:r>
              <a:rPr kumimoji="1" lang="en-US" altLang="ja-JP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Keio University</a:t>
            </a:r>
          </a:p>
          <a:p>
            <a:endParaRPr lang="en-US" altLang="ja-JP" b="1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r>
              <a:rPr lang="en-US" altLang="ja-JP" b="1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Youka</a:t>
            </a:r>
            <a:r>
              <a:rPr lang="en-US" altLang="ja-JP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Watanabe</a:t>
            </a:r>
          </a:p>
          <a:p>
            <a:r>
              <a:rPr lang="en-US" altLang="ja-JP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a manager of </a:t>
            </a:r>
            <a:r>
              <a:rPr lang="en-US" altLang="ja-JP" b="1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FabLab</a:t>
            </a:r>
            <a:r>
              <a:rPr lang="en-US" altLang="ja-JP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Kamakura</a:t>
            </a:r>
            <a:endParaRPr kumimoji="1" lang="ja-JP" altLang="en-US" b="1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ages1.fanpop.com/images/photos/1400000/sushi-sushi-1493155-2560-18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479" y="0"/>
            <a:ext cx="8886521" cy="6286520"/>
          </a:xfrm>
          <a:prstGeom prst="rect">
            <a:avLst/>
          </a:prstGeom>
          <a:noFill/>
        </p:spPr>
      </p:pic>
      <p:sp>
        <p:nvSpPr>
          <p:cNvPr id="3" name="正方形/長方形 2"/>
          <p:cNvSpPr/>
          <p:nvPr/>
        </p:nvSpPr>
        <p:spPr>
          <a:xfrm>
            <a:off x="2786050" y="621508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200" b="1" dirty="0" smtClean="0">
                <a:latin typeface="Arial Black" pitchFamily="34" charset="0"/>
                <a:cs typeface="Arial" pitchFamily="34" charset="0"/>
              </a:rPr>
              <a:t>Modular Design!</a:t>
            </a:r>
            <a:endParaRPr lang="ja-JP" altLang="en-US" sz="3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61192" y="5214950"/>
            <a:ext cx="8225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2"/>
              </a:rPr>
              <a:t>https://treeofmamre.files.wordpress.com/2012/04/screen-shot-2012-04-13-at-11-32-00-am.png</a:t>
            </a:r>
            <a:endParaRPr kumimoji="1" lang="ja-JP" altLang="en-US" sz="1600" dirty="0"/>
          </a:p>
        </p:txBody>
      </p:sp>
      <p:pic>
        <p:nvPicPr>
          <p:cNvPr id="21506" name="Picture 2" descr="https://treeofmamre.files.wordpress.com/2012/04/screen-shot-2012-04-13-at-11-32-00-a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5245198"/>
          </a:xfrm>
          <a:prstGeom prst="rect">
            <a:avLst/>
          </a:prstGeom>
          <a:noFill/>
        </p:spPr>
      </p:pic>
      <p:sp>
        <p:nvSpPr>
          <p:cNvPr id="4" name="正方形/長方形 3"/>
          <p:cNvSpPr/>
          <p:nvPr/>
        </p:nvSpPr>
        <p:spPr>
          <a:xfrm>
            <a:off x="1357290" y="5857892"/>
            <a:ext cx="6143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200" b="1" dirty="0" smtClean="0">
                <a:latin typeface="Arial Black" pitchFamily="34" charset="0"/>
                <a:cs typeface="Arial" pitchFamily="34" charset="0"/>
              </a:rPr>
              <a:t>Personal Customization! </a:t>
            </a:r>
            <a:endParaRPr lang="ja-JP" altLang="en-US" sz="3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chemeClr val="bg1"/>
                </a:solidFill>
                <a:latin typeface="Arial Black" pitchFamily="34" charset="0"/>
              </a:rPr>
              <a:t>++ Cultural Activities</a:t>
            </a:r>
            <a:endParaRPr kumimoji="1" lang="ja-JP" alt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kumimoji="1" lang="en-US" altLang="ja-JP" dirty="0" smtClean="0"/>
          </a:p>
          <a:p>
            <a:pPr>
              <a:buNone/>
            </a:pPr>
            <a:r>
              <a:rPr kumimoji="1" lang="en-US" altLang="ja-JP" dirty="0" err="1" smtClean="0">
                <a:solidFill>
                  <a:schemeClr val="bg1"/>
                </a:solidFill>
                <a:latin typeface="Arial Black" pitchFamily="34" charset="0"/>
              </a:rPr>
              <a:t>Fabbercize</a:t>
            </a:r>
            <a:r>
              <a:rPr lang="en-US" altLang="ja-JP" dirty="0" smtClean="0">
                <a:solidFill>
                  <a:schemeClr val="bg1"/>
                </a:solidFill>
                <a:latin typeface="Arial Black" pitchFamily="34" charset="0"/>
              </a:rPr>
              <a:t> 2.0 </a:t>
            </a:r>
            <a:endParaRPr kumimoji="1" lang="en-US" altLang="ja-JP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>
              <a:buNone/>
            </a:pPr>
            <a:r>
              <a:rPr kumimoji="1" lang="en-US" altLang="ja-JP" dirty="0" err="1" smtClean="0">
                <a:solidFill>
                  <a:schemeClr val="bg1"/>
                </a:solidFill>
                <a:latin typeface="Arial Black" pitchFamily="34" charset="0"/>
              </a:rPr>
              <a:t>Fab</a:t>
            </a:r>
            <a:r>
              <a:rPr kumimoji="1" lang="en-US" altLang="ja-JP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kumimoji="1" lang="en-US" altLang="ja-JP" dirty="0" smtClean="0">
                <a:solidFill>
                  <a:schemeClr val="bg1"/>
                </a:solidFill>
                <a:latin typeface="Arial Black" pitchFamily="34" charset="0"/>
              </a:rPr>
              <a:t>Cinema</a:t>
            </a:r>
          </a:p>
          <a:p>
            <a:pPr>
              <a:buNone/>
            </a:pPr>
            <a:r>
              <a:rPr lang="en-US" altLang="ja-JP" dirty="0" err="1" smtClean="0">
                <a:solidFill>
                  <a:schemeClr val="bg1"/>
                </a:solidFill>
                <a:latin typeface="Arial Black" pitchFamily="34" charset="0"/>
              </a:rPr>
              <a:t>Fab</a:t>
            </a:r>
            <a:r>
              <a:rPr lang="en-US" altLang="ja-JP" dirty="0" smtClean="0">
                <a:solidFill>
                  <a:schemeClr val="bg1"/>
                </a:solidFill>
                <a:latin typeface="Arial Black" pitchFamily="34" charset="0"/>
              </a:rPr>
              <a:t> Music</a:t>
            </a:r>
          </a:p>
          <a:p>
            <a:pPr>
              <a:buNone/>
            </a:pPr>
            <a:r>
              <a:rPr kumimoji="1" lang="en-US" altLang="ja-JP" dirty="0" err="1" smtClean="0">
                <a:solidFill>
                  <a:schemeClr val="bg1"/>
                </a:solidFill>
                <a:latin typeface="Arial Black" pitchFamily="34" charset="0"/>
              </a:rPr>
              <a:t>Fab</a:t>
            </a:r>
            <a:r>
              <a:rPr kumimoji="1" lang="en-US" altLang="ja-JP" dirty="0" smtClean="0">
                <a:solidFill>
                  <a:schemeClr val="bg1"/>
                </a:solidFill>
                <a:latin typeface="Arial Black" pitchFamily="34" charset="0"/>
              </a:rPr>
              <a:t> Food</a:t>
            </a:r>
          </a:p>
          <a:p>
            <a:pPr>
              <a:buNone/>
            </a:pPr>
            <a:r>
              <a:rPr kumimoji="1" lang="en-US" altLang="ja-JP" dirty="0" err="1" smtClean="0">
                <a:solidFill>
                  <a:schemeClr val="bg1"/>
                </a:solidFill>
                <a:latin typeface="Arial Black" pitchFamily="34" charset="0"/>
              </a:rPr>
              <a:t>Fab</a:t>
            </a:r>
            <a:r>
              <a:rPr kumimoji="1" lang="en-US" altLang="ja-JP" dirty="0" smtClean="0">
                <a:solidFill>
                  <a:schemeClr val="bg1"/>
                </a:solidFill>
                <a:latin typeface="Arial Black" pitchFamily="34" charset="0"/>
              </a:rPr>
              <a:t> Sports</a:t>
            </a:r>
          </a:p>
          <a:p>
            <a:pPr>
              <a:buNone/>
            </a:pPr>
            <a:r>
              <a:rPr lang="en-US" altLang="ja-JP" dirty="0" err="1" smtClean="0">
                <a:solidFill>
                  <a:schemeClr val="bg1"/>
                </a:solidFill>
                <a:latin typeface="Arial Black" pitchFamily="34" charset="0"/>
              </a:rPr>
              <a:t>Fab</a:t>
            </a:r>
            <a:r>
              <a:rPr lang="en-US" altLang="ja-JP" dirty="0" smtClean="0">
                <a:solidFill>
                  <a:schemeClr val="bg1"/>
                </a:solidFill>
                <a:latin typeface="Arial Black" pitchFamily="34" charset="0"/>
              </a:rPr>
              <a:t> Fashion</a:t>
            </a:r>
            <a:endParaRPr lang="en-US" altLang="ja-JP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-US" altLang="ja-JP" dirty="0" err="1" smtClean="0">
                <a:solidFill>
                  <a:schemeClr val="bg1"/>
                </a:solidFill>
                <a:latin typeface="Arial Black" pitchFamily="34" charset="0"/>
              </a:rPr>
              <a:t>Fab</a:t>
            </a:r>
            <a:r>
              <a:rPr lang="en-US" altLang="ja-JP" dirty="0" smtClean="0">
                <a:solidFill>
                  <a:schemeClr val="bg1"/>
                </a:solidFill>
                <a:latin typeface="Arial Black" pitchFamily="34" charset="0"/>
              </a:rPr>
              <a:t> Karaoke</a:t>
            </a:r>
            <a:endParaRPr lang="en-US" altLang="ja-JP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-US" altLang="ja-JP" dirty="0" smtClean="0">
                <a:solidFill>
                  <a:schemeClr val="bg1"/>
                </a:solidFill>
                <a:latin typeface="Arial Black" pitchFamily="34" charset="0"/>
              </a:rPr>
              <a:t>……………..</a:t>
            </a:r>
          </a:p>
          <a:p>
            <a:pPr>
              <a:buNone/>
            </a:pP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214546" y="6429396"/>
            <a:ext cx="4857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https://sites.google.com/site/howtomakefabxx/</a:t>
            </a:r>
            <a:endParaRPr lang="ja-JP" alt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12877800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kumimoji="1" lang="en-US" altLang="ja-JP" dirty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kumimoji="1" lang="en-US" altLang="ja-JP" dirty="0"/>
          </a:p>
          <a:p>
            <a:pPr algn="ctr">
              <a:buNone/>
            </a:pPr>
            <a:r>
              <a:rPr lang="en-US" altLang="ja-JP" sz="4000" dirty="0" smtClean="0">
                <a:solidFill>
                  <a:schemeClr val="bg1"/>
                </a:solidFill>
                <a:latin typeface="Arial Black" pitchFamily="34" charset="0"/>
              </a:rPr>
              <a:t>Date?</a:t>
            </a:r>
            <a:endParaRPr kumimoji="1" lang="ja-JP" altLang="en-US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farm3.staticflickr.com/2308/2166098062_6f1cccf440_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12837"/>
            <a:ext cx="9144000" cy="6970837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6979937" y="59272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Arial Black" pitchFamily="34" charset="0"/>
              </a:rPr>
              <a:t>Tempereture</a:t>
            </a:r>
            <a:endParaRPr kumimoji="1" lang="ja-JP" altLang="en-US" dirty="0">
              <a:latin typeface="Arial Black" pitchFamily="34" charset="0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 rot="5400000">
            <a:off x="2356640" y="3286136"/>
            <a:ext cx="6572272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 rot="5400000">
            <a:off x="3428210" y="3285318"/>
            <a:ext cx="6572272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endParaRPr lang="en-US" altLang="ja-JP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514350" indent="-514350">
              <a:buNone/>
            </a:pPr>
            <a:endParaRPr lang="en-US" altLang="ja-JP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514350" indent="-514350">
              <a:buNone/>
            </a:pPr>
            <a:endParaRPr kumimoji="1" lang="en-US" altLang="ja-JP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514350" indent="-514350">
              <a:buNone/>
            </a:pPr>
            <a:r>
              <a:rPr kumimoji="1" lang="en-US" altLang="ja-JP" dirty="0" smtClean="0">
                <a:solidFill>
                  <a:schemeClr val="bg1"/>
                </a:solidFill>
                <a:latin typeface="Arial Black" pitchFamily="34" charset="0"/>
              </a:rPr>
              <a:t>             8</a:t>
            </a:r>
            <a:r>
              <a:rPr kumimoji="1" lang="en-US" altLang="ja-JP" dirty="0" smtClean="0">
                <a:solidFill>
                  <a:schemeClr val="bg1"/>
                </a:solidFill>
                <a:latin typeface="Arial Black" pitchFamily="34" charset="0"/>
              </a:rPr>
              <a:t>/</a:t>
            </a:r>
            <a:r>
              <a:rPr kumimoji="1" lang="en-US" altLang="ja-JP" dirty="0" smtClean="0">
                <a:solidFill>
                  <a:schemeClr val="bg1"/>
                </a:solidFill>
                <a:latin typeface="Arial Black" pitchFamily="34" charset="0"/>
              </a:rPr>
              <a:t>21 (</a:t>
            </a:r>
            <a:r>
              <a:rPr lang="en-US" altLang="ja-JP" dirty="0" smtClean="0">
                <a:solidFill>
                  <a:schemeClr val="bg1"/>
                </a:solidFill>
                <a:latin typeface="Arial Black" pitchFamily="34" charset="0"/>
              </a:rPr>
              <a:t>wed</a:t>
            </a:r>
            <a:r>
              <a:rPr kumimoji="1" lang="en-US" altLang="ja-JP" dirty="0" smtClean="0">
                <a:solidFill>
                  <a:schemeClr val="bg1"/>
                </a:solidFill>
                <a:latin typeface="Arial Black" pitchFamily="34" charset="0"/>
              </a:rPr>
              <a:t>)</a:t>
            </a:r>
            <a:r>
              <a:rPr kumimoji="1" lang="en-US" altLang="ja-JP" dirty="0" smtClean="0">
                <a:solidFill>
                  <a:schemeClr val="bg1"/>
                </a:solidFill>
                <a:latin typeface="Arial Black" pitchFamily="34" charset="0"/>
              </a:rPr>
              <a:t>- 8</a:t>
            </a:r>
            <a:r>
              <a:rPr kumimoji="1" lang="en-US" altLang="ja-JP" dirty="0" smtClean="0">
                <a:solidFill>
                  <a:schemeClr val="bg1"/>
                </a:solidFill>
                <a:latin typeface="Arial Black" pitchFamily="34" charset="0"/>
              </a:rPr>
              <a:t>/</a:t>
            </a:r>
            <a:r>
              <a:rPr lang="en-US" altLang="ja-JP" dirty="0" smtClean="0">
                <a:solidFill>
                  <a:schemeClr val="bg1"/>
                </a:solidFill>
                <a:latin typeface="Arial Black" pitchFamily="34" charset="0"/>
              </a:rPr>
              <a:t>27</a:t>
            </a:r>
            <a:r>
              <a:rPr kumimoji="1" lang="en-US" altLang="ja-JP" dirty="0" smtClean="0">
                <a:solidFill>
                  <a:schemeClr val="bg1"/>
                </a:solidFill>
                <a:latin typeface="Arial Black" pitchFamily="34" charset="0"/>
              </a:rPr>
              <a:t>(Tue)</a:t>
            </a:r>
          </a:p>
          <a:p>
            <a:pPr marL="514350" indent="-514350">
              <a:buAutoNum type="arabicParenBoth"/>
            </a:pPr>
            <a:endParaRPr kumimoji="1" lang="ja-JP" alt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fablabjapan.org/kamakura/wp/wp-content/uploads/FabLabKamaku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5468112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1428728" y="5857892"/>
            <a:ext cx="6521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bg1"/>
                </a:solidFill>
                <a:latin typeface="Arial Black" pitchFamily="34" charset="0"/>
              </a:rPr>
              <a:t>See you in Japan next year! </a:t>
            </a:r>
            <a:endParaRPr kumimoji="1" lang="ja-JP" altLang="en-US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ja/4/45/%E6%97%A5%E6%9C%AC%E5%9C%B0%E5%9B%B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0"/>
            <a:ext cx="6143668" cy="6778513"/>
          </a:xfrm>
          <a:prstGeom prst="rect">
            <a:avLst/>
          </a:prstGeom>
          <a:noFill/>
        </p:spPr>
      </p:pic>
      <p:cxnSp>
        <p:nvCxnSpPr>
          <p:cNvPr id="6" name="直線矢印コネクタ 5"/>
          <p:cNvCxnSpPr/>
          <p:nvPr/>
        </p:nvCxnSpPr>
        <p:spPr>
          <a:xfrm rot="10800000">
            <a:off x="5143504" y="4429132"/>
            <a:ext cx="1643074" cy="7143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6643702" y="5000636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kumimoji="1" lang="en-US" altLang="ja-JP" b="1" dirty="0" err="1" smtClean="0">
                <a:latin typeface="Arial" pitchFamily="34" charset="0"/>
                <a:cs typeface="Arial" pitchFamily="34" charset="0"/>
              </a:rPr>
              <a:t>FabLab</a:t>
            </a:r>
            <a:r>
              <a:rPr kumimoji="1" lang="en-US" altLang="ja-JP" b="1" dirty="0" smtClean="0">
                <a:latin typeface="Arial" pitchFamily="34" charset="0"/>
                <a:cs typeface="Arial" pitchFamily="34" charset="0"/>
              </a:rPr>
              <a:t>  Kamakura</a:t>
            </a:r>
            <a:endParaRPr kumimoji="1" lang="ja-JP" alt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rot="10800000" flipV="1">
            <a:off x="5214942" y="4143380"/>
            <a:ext cx="1500198" cy="1428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6572264" y="3929066"/>
            <a:ext cx="215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kumimoji="1" lang="en-US" altLang="ja-JP" b="1" dirty="0" err="1" smtClean="0">
                <a:latin typeface="Arial" pitchFamily="34" charset="0"/>
                <a:cs typeface="Arial" pitchFamily="34" charset="0"/>
              </a:rPr>
              <a:t>FabLab</a:t>
            </a:r>
            <a:r>
              <a:rPr kumimoji="1" lang="en-US" altLang="ja-JP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b="1" dirty="0" smtClean="0">
                <a:latin typeface="Arial" pitchFamily="34" charset="0"/>
                <a:cs typeface="Arial" pitchFamily="34" charset="0"/>
              </a:rPr>
              <a:t>Shibuya </a:t>
            </a:r>
          </a:p>
          <a:p>
            <a:r>
              <a:rPr lang="en-US" altLang="ja-JP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b="1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en-US" altLang="ja-JP" b="1" dirty="0" err="1" smtClean="0">
                <a:latin typeface="Arial" pitchFamily="34" charset="0"/>
                <a:cs typeface="Arial" pitchFamily="34" charset="0"/>
              </a:rPr>
              <a:t>FabCafe</a:t>
            </a:r>
            <a:endParaRPr kumimoji="1" lang="ja-JP" alt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 rot="10800000" flipV="1">
            <a:off x="5286380" y="3000372"/>
            <a:ext cx="1500198" cy="10715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6786578" y="2773916"/>
            <a:ext cx="2001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err="1" smtClean="0">
                <a:latin typeface="Arial" pitchFamily="34" charset="0"/>
                <a:cs typeface="Arial" pitchFamily="34" charset="0"/>
              </a:rPr>
              <a:t>FabLab</a:t>
            </a:r>
            <a:r>
              <a:rPr kumimoji="1" lang="en-US" altLang="ja-JP" b="1" dirty="0" smtClean="0">
                <a:latin typeface="Arial" pitchFamily="34" charset="0"/>
                <a:cs typeface="Arial" pitchFamily="34" charset="0"/>
              </a:rPr>
              <a:t> Tsukuba</a:t>
            </a:r>
            <a:endParaRPr kumimoji="1" lang="ja-JP" alt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コンテンツ プレースホルダ 3" descr="18_FabLabKamakura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9278" r="-29278"/>
          <a:stretch>
            <a:fillRect/>
          </a:stretch>
        </p:blipFill>
        <p:spPr>
          <a:xfrm>
            <a:off x="-2693810" y="-312314"/>
            <a:ext cx="14572739" cy="8014446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714348" y="5643578"/>
            <a:ext cx="38507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FabLab</a:t>
            </a:r>
            <a:r>
              <a:rPr lang="en-US" altLang="ja-JP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Kamakura</a:t>
            </a:r>
            <a:endParaRPr lang="ja-JP" alt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kumimoji="1" lang="ja-JP" alt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0"/>
            <a:ext cx="5148262" cy="686435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fablabjapan.org/wp/wp-content/uploads/Tsukuba-4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7" cy="6858000"/>
          </a:xfrm>
          <a:prstGeom prst="rect">
            <a:avLst/>
          </a:prstGeom>
          <a:noFill/>
        </p:spPr>
      </p:pic>
      <p:sp>
        <p:nvSpPr>
          <p:cNvPr id="4" name="テキスト ボックス 3"/>
          <p:cNvSpPr txBox="1"/>
          <p:nvPr/>
        </p:nvSpPr>
        <p:spPr>
          <a:xfrm>
            <a:off x="71406" y="6344687"/>
            <a:ext cx="3406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FabLab</a:t>
            </a:r>
            <a:r>
              <a:rPr lang="en-US" altLang="ja-JP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Tsukuba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ichellethorne.cc/wp-content/uploads/fabcaf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正方形/長方形 5"/>
          <p:cNvSpPr/>
          <p:nvPr/>
        </p:nvSpPr>
        <p:spPr>
          <a:xfrm>
            <a:off x="214282" y="1285860"/>
            <a:ext cx="89477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Fab</a:t>
            </a:r>
            <a:r>
              <a:rPr lang="en-US" altLang="ja-JP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Cafe in Shibuya (the central Tokyo)</a:t>
            </a:r>
            <a:endParaRPr lang="ja-JP" alt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japan.cnet.com/storage/2012/03/16/43c2b3a68303dfc1eb083f7e9b399ed9/120316_fab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34967" y="0"/>
            <a:ext cx="1027896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571480"/>
            <a:ext cx="9910792" cy="5750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ja/4/45/%E6%97%A5%E6%9C%AC%E5%9C%B0%E5%9B%B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0"/>
            <a:ext cx="6143668" cy="6778513"/>
          </a:xfrm>
          <a:prstGeom prst="rect">
            <a:avLst/>
          </a:prstGeom>
          <a:noFill/>
        </p:spPr>
      </p:pic>
      <p:cxnSp>
        <p:nvCxnSpPr>
          <p:cNvPr id="6" name="直線矢印コネクタ 5"/>
          <p:cNvCxnSpPr/>
          <p:nvPr/>
        </p:nvCxnSpPr>
        <p:spPr>
          <a:xfrm rot="10800000">
            <a:off x="5143504" y="4429132"/>
            <a:ext cx="1643074" cy="7143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6643702" y="5000636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kumimoji="1" lang="en-US" altLang="ja-JP" b="1" dirty="0" err="1" smtClean="0">
                <a:latin typeface="Arial" pitchFamily="34" charset="0"/>
                <a:cs typeface="Arial" pitchFamily="34" charset="0"/>
              </a:rPr>
              <a:t>FabLab</a:t>
            </a:r>
            <a:r>
              <a:rPr kumimoji="1" lang="en-US" altLang="ja-JP" b="1" dirty="0" smtClean="0">
                <a:latin typeface="Arial" pitchFamily="34" charset="0"/>
                <a:cs typeface="Arial" pitchFamily="34" charset="0"/>
              </a:rPr>
              <a:t>  Kamakura</a:t>
            </a:r>
            <a:endParaRPr kumimoji="1" lang="ja-JP" alt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rot="10800000" flipV="1">
            <a:off x="5214942" y="4143380"/>
            <a:ext cx="1500198" cy="1428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6572264" y="3929066"/>
            <a:ext cx="215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kumimoji="1" lang="en-US" altLang="ja-JP" b="1" dirty="0" err="1" smtClean="0">
                <a:latin typeface="Arial" pitchFamily="34" charset="0"/>
                <a:cs typeface="Arial" pitchFamily="34" charset="0"/>
              </a:rPr>
              <a:t>FabLab</a:t>
            </a:r>
            <a:r>
              <a:rPr kumimoji="1" lang="en-US" altLang="ja-JP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b="1" dirty="0" smtClean="0">
                <a:latin typeface="Arial" pitchFamily="34" charset="0"/>
                <a:cs typeface="Arial" pitchFamily="34" charset="0"/>
              </a:rPr>
              <a:t>Shibuya </a:t>
            </a:r>
          </a:p>
          <a:p>
            <a:r>
              <a:rPr lang="en-US" altLang="ja-JP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b="1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en-US" altLang="ja-JP" b="1" dirty="0" err="1" smtClean="0">
                <a:latin typeface="Arial" pitchFamily="34" charset="0"/>
                <a:cs typeface="Arial" pitchFamily="34" charset="0"/>
              </a:rPr>
              <a:t>FabCafe</a:t>
            </a:r>
            <a:endParaRPr kumimoji="1" lang="ja-JP" alt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 rot="10800000" flipV="1">
            <a:off x="5286380" y="3000372"/>
            <a:ext cx="1500198" cy="10715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6786578" y="2773916"/>
            <a:ext cx="2001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err="1" smtClean="0">
                <a:latin typeface="Arial" pitchFamily="34" charset="0"/>
                <a:cs typeface="Arial" pitchFamily="34" charset="0"/>
              </a:rPr>
              <a:t>FabLab</a:t>
            </a:r>
            <a:r>
              <a:rPr kumimoji="1" lang="en-US" altLang="ja-JP" b="1" dirty="0" smtClean="0">
                <a:latin typeface="Arial" pitchFamily="34" charset="0"/>
                <a:cs typeface="Arial" pitchFamily="34" charset="0"/>
              </a:rPr>
              <a:t> Tsukuba</a:t>
            </a:r>
            <a:endParaRPr kumimoji="1" lang="ja-JP" alt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rot="16200000" flipH="1">
            <a:off x="2893207" y="2393149"/>
            <a:ext cx="2071702" cy="20002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1285852" y="1714488"/>
            <a:ext cx="2967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        </a:t>
            </a:r>
            <a:r>
              <a:rPr kumimoji="1" lang="en-US" altLang="ja-JP" b="1" dirty="0" smtClean="0">
                <a:latin typeface="Arial" pitchFamily="34" charset="0"/>
                <a:cs typeface="Arial" pitchFamily="34" charset="0"/>
              </a:rPr>
              <a:t>Keio University </a:t>
            </a:r>
          </a:p>
          <a:p>
            <a:r>
              <a:rPr lang="en-US" altLang="ja-JP" b="1" dirty="0" smtClean="0">
                <a:latin typeface="Arial" pitchFamily="34" charset="0"/>
                <a:cs typeface="Arial" pitchFamily="34" charset="0"/>
              </a:rPr>
              <a:t>Social Fabrication Center</a:t>
            </a:r>
            <a:endParaRPr kumimoji="1" lang="ja-JP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71538" y="3643314"/>
            <a:ext cx="2055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Arial Black" pitchFamily="34" charset="0"/>
              </a:rPr>
              <a:t>FabLa</a:t>
            </a:r>
            <a:r>
              <a:rPr lang="en-US" altLang="ja-JP" dirty="0" err="1" smtClean="0">
                <a:latin typeface="Arial Black" pitchFamily="34" charset="0"/>
              </a:rPr>
              <a:t>b</a:t>
            </a:r>
            <a:r>
              <a:rPr lang="en-US" altLang="ja-JP" dirty="0" smtClean="0">
                <a:latin typeface="Arial Black" pitchFamily="34" charset="0"/>
              </a:rPr>
              <a:t> Kansai</a:t>
            </a:r>
            <a:endParaRPr kumimoji="1" lang="ja-JP" altLang="en-US" dirty="0">
              <a:latin typeface="Arial Black" pitchFamily="34" charset="0"/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2285984" y="3929066"/>
            <a:ext cx="1714512" cy="78581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3373757" y="5845750"/>
            <a:ext cx="2672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Arial Black" pitchFamily="34" charset="0"/>
              </a:rPr>
              <a:t>f.Lab</a:t>
            </a:r>
            <a:r>
              <a:rPr kumimoji="1" lang="en-US" altLang="ja-JP" dirty="0" smtClean="0">
                <a:latin typeface="Arial Black" pitchFamily="34" charset="0"/>
              </a:rPr>
              <a:t>/ </a:t>
            </a:r>
            <a:r>
              <a:rPr kumimoji="1" lang="en-US" altLang="ja-JP" dirty="0" err="1" smtClean="0">
                <a:latin typeface="Arial Black" pitchFamily="34" charset="0"/>
              </a:rPr>
              <a:t>FabLa</a:t>
            </a:r>
            <a:r>
              <a:rPr lang="en-US" altLang="ja-JP" dirty="0" err="1" smtClean="0">
                <a:latin typeface="Arial Black" pitchFamily="34" charset="0"/>
              </a:rPr>
              <a:t>b</a:t>
            </a:r>
            <a:r>
              <a:rPr lang="en-US" altLang="ja-JP" dirty="0" smtClean="0">
                <a:latin typeface="Arial Black" pitchFamily="34" charset="0"/>
              </a:rPr>
              <a:t> Ogaki</a:t>
            </a:r>
            <a:endParaRPr kumimoji="1" lang="ja-JP" altLang="en-US" dirty="0">
              <a:latin typeface="Arial Black" pitchFamily="34" charset="0"/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 rot="5400000" flipH="1" flipV="1">
            <a:off x="4000496" y="5143512"/>
            <a:ext cx="1071570" cy="214314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3286116" y="785794"/>
            <a:ext cx="2228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Arial Black" pitchFamily="34" charset="0"/>
              </a:rPr>
              <a:t>FabLa</a:t>
            </a:r>
            <a:r>
              <a:rPr lang="en-US" altLang="ja-JP" dirty="0" err="1" smtClean="0">
                <a:latin typeface="Arial Black" pitchFamily="34" charset="0"/>
              </a:rPr>
              <a:t>b</a:t>
            </a:r>
            <a:r>
              <a:rPr lang="en-US" altLang="ja-JP" dirty="0" smtClean="0">
                <a:latin typeface="Arial Black" pitchFamily="34" charset="0"/>
              </a:rPr>
              <a:t> Sapporo</a:t>
            </a:r>
            <a:endParaRPr kumimoji="1" lang="ja-JP" altLang="en-US" dirty="0">
              <a:latin typeface="Arial Black" pitchFamily="34" charset="0"/>
            </a:endParaRPr>
          </a:p>
        </p:txBody>
      </p:sp>
      <p:cxnSp>
        <p:nvCxnSpPr>
          <p:cNvPr id="23" name="直線矢印コネクタ 22"/>
          <p:cNvCxnSpPr/>
          <p:nvPr/>
        </p:nvCxnSpPr>
        <p:spPr>
          <a:xfrm>
            <a:off x="4643438" y="1142984"/>
            <a:ext cx="1143008" cy="214314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178</Words>
  <Application>Microsoft Macintosh PowerPoint</Application>
  <PresentationFormat>画面に合わせる (4:3)</PresentationFormat>
  <Paragraphs>50</Paragraphs>
  <Slides>17</Slides>
  <Notes>2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18" baseType="lpstr">
      <vt:lpstr>Office テーマ</vt:lpstr>
      <vt:lpstr>Fab9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++ Cultural Activities</vt:lpstr>
      <vt:lpstr>スライド 13</vt:lpstr>
      <vt:lpstr>スライド 14</vt:lpstr>
      <vt:lpstr>スライド 15</vt:lpstr>
      <vt:lpstr>スライド 16</vt:lpstr>
      <vt:lpstr>スライド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Fab9</dc:title>
  <dc:creator>hiroyeah</dc:creator>
  <cp:lastModifiedBy>渡辺 ゆうか</cp:lastModifiedBy>
  <cp:revision>15</cp:revision>
  <dcterms:created xsi:type="dcterms:W3CDTF">2012-08-28T03:39:38Z</dcterms:created>
  <dcterms:modified xsi:type="dcterms:W3CDTF">2012-08-28T03:44:21Z</dcterms:modified>
</cp:coreProperties>
</file>