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611B-9F78-44DC-A5DE-C10BE62D863C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C773-334F-4B68-99C9-B3238211BB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2AEB-27BB-407B-B304-BE49403B7184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F9CB-FF35-4F68-80DD-A86E24FADC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7FE4-1295-431F-82D6-489687967BDE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A294-5F48-438C-9C7F-1D4D418C82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69B8-50B9-41CE-BAB2-E3DB0151C253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4BB3-6A1A-498E-8B05-4392F3931D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8F7D-0292-4A90-B08C-DE18706A4265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7EB7-E5DB-41CA-8EED-AF8E9694C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B3CE-89AA-41BD-AA01-266A335DA4D4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28DD-52D4-4196-87FD-74B9286F4E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0D45-72D6-4235-9225-DFB748FAF701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D7EB-FB2D-4FF0-8DF2-8A04EF506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AA57-188C-4FDB-8748-6929C9547ACA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29E0-C27E-4376-AF98-C2CC96627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9732-F688-40A6-81BC-AA5397AB3811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6598-5CA5-4EB3-8117-4A9966C8B4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A4F2-16A0-4003-A4C0-1057168F78E5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C0B0-A3EC-4215-8EBE-B2FCEDCE13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5332-00A7-4922-91BC-98B369021E4B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3243-9BC0-44A3-8693-693F3F4E13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C567E-072A-425F-82C2-C11E02BC69A4}" type="datetimeFigureOut">
              <a:rPr lang="en-US"/>
              <a:pPr>
                <a:defRPr/>
              </a:pPr>
              <a:t>8/11/2009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825FA2-79B1-4CF9-A8AF-FEF9E8E0B4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357313" y="0"/>
            <a:ext cx="6286500" cy="1285875"/>
          </a:xfrm>
        </p:spPr>
        <p:txBody>
          <a:bodyPr/>
          <a:lstStyle/>
          <a:p>
            <a:r>
              <a:rPr lang="en-GB" sz="6600" smtClean="0"/>
              <a:t>Cape Town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7688" y="4929188"/>
            <a:ext cx="4786312" cy="1928812"/>
          </a:xfrm>
          <a:ln w="28575"/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Location: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75 Harrington Street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Cape Town, South Africa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Launch date:	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 May 2006</a:t>
            </a:r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Present at Fab5: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Pieter Cilliers - FabLab Facilitator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Alan Alborough - CCDI Creativity, 			Design &amp; Innovation Programme 			Manager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Contact: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fablab@ccdi.org.za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5" name="Picture 6" descr="NEW CCDI LOGO VERT SPOT 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134938"/>
            <a:ext cx="18065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\\CCDISRV\RedirectedFolders\Pieter\My Documents\Forms and letters\AMTS fab logo\AMTS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42875"/>
            <a:ext cx="1787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500" y="4643438"/>
            <a:ext cx="1428750" cy="7080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latin typeface="+mn-lt"/>
              </a:rPr>
              <a:t>Above: </a:t>
            </a:r>
            <a:r>
              <a:rPr lang="en-GB" sz="1000" dirty="0">
                <a:latin typeface="+mn-lt"/>
              </a:rPr>
              <a:t>Workshop participants monitor the digital embroidery machine. </a:t>
            </a:r>
            <a:endParaRPr lang="en-GB" sz="1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50" y="4643438"/>
            <a:ext cx="4857750" cy="24606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latin typeface="+mn-lt"/>
              </a:rPr>
              <a:t>  Above: </a:t>
            </a:r>
            <a:r>
              <a:rPr lang="en-GB" sz="1000" dirty="0">
                <a:latin typeface="+mn-lt"/>
              </a:rPr>
              <a:t>Craft producer Phillip </a:t>
            </a:r>
            <a:r>
              <a:rPr lang="en-GB" sz="1000" dirty="0" err="1">
                <a:latin typeface="+mn-lt"/>
              </a:rPr>
              <a:t>Mbusi</a:t>
            </a:r>
            <a:r>
              <a:rPr lang="en-GB" sz="1000" dirty="0">
                <a:latin typeface="+mn-lt"/>
              </a:rPr>
              <a:t> puts the finishing touches on a prototype</a:t>
            </a:r>
            <a:endParaRPr lang="en-GB" sz="1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00" y="5643563"/>
            <a:ext cx="1428750" cy="1016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latin typeface="+mn-lt"/>
              </a:rPr>
              <a:t>Left: </a:t>
            </a:r>
            <a:r>
              <a:rPr lang="en-GB" sz="1000" dirty="0">
                <a:latin typeface="+mn-lt"/>
              </a:rPr>
              <a:t>FabLab assistant Tracy </a:t>
            </a:r>
            <a:r>
              <a:rPr lang="en-GB" sz="1000" dirty="0" err="1">
                <a:latin typeface="+mn-lt"/>
              </a:rPr>
              <a:t>Semmenlink</a:t>
            </a:r>
            <a:r>
              <a:rPr lang="en-GB" sz="1000" dirty="0">
                <a:latin typeface="+mn-lt"/>
              </a:rPr>
              <a:t> shows a workshop participant that it’s all about accurate measurements.</a:t>
            </a:r>
            <a:endParaRPr lang="en-GB" sz="1000" dirty="0">
              <a:latin typeface="+mn-lt"/>
            </a:endParaRPr>
          </a:p>
        </p:txBody>
      </p:sp>
      <p:pic>
        <p:nvPicPr>
          <p:cNvPr id="13320" name="Picture 8" descr="DSC004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39863"/>
            <a:ext cx="43195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" descr="DSC00968.JPG"/>
          <p:cNvPicPr>
            <a:picLocks noChangeAspect="1"/>
          </p:cNvPicPr>
          <p:nvPr/>
        </p:nvPicPr>
        <p:blipFill>
          <a:blip r:embed="rId5"/>
          <a:srcRect l="33855"/>
          <a:stretch>
            <a:fillRect/>
          </a:stretch>
        </p:blipFill>
        <p:spPr bwMode="auto">
          <a:xfrm>
            <a:off x="0" y="3617913"/>
            <a:ext cx="28575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4" descr="DSC00604.JPG"/>
          <p:cNvPicPr>
            <a:picLocks noChangeAspect="1"/>
          </p:cNvPicPr>
          <p:nvPr/>
        </p:nvPicPr>
        <p:blipFill>
          <a:blip r:embed="rId6"/>
          <a:srcRect b="11073"/>
          <a:stretch>
            <a:fillRect/>
          </a:stretch>
        </p:blipFill>
        <p:spPr bwMode="auto">
          <a:xfrm>
            <a:off x="4286250" y="1439863"/>
            <a:ext cx="48577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7"/>
          <p:cNvSpPr txBox="1">
            <a:spLocks noChangeArrowheads="1"/>
          </p:cNvSpPr>
          <p:nvPr/>
        </p:nvSpPr>
        <p:spPr bwMode="auto">
          <a:xfrm>
            <a:off x="6500813" y="2143125"/>
            <a:ext cx="946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Calibri" pitchFamily="34" charset="0"/>
              </a:rPr>
              <a:t>artists</a:t>
            </a:r>
          </a:p>
        </p:txBody>
      </p:sp>
      <p:sp>
        <p:nvSpPr>
          <p:cNvPr id="14338" name="TextBox 18"/>
          <p:cNvSpPr txBox="1">
            <a:spLocks noChangeArrowheads="1"/>
          </p:cNvSpPr>
          <p:nvPr/>
        </p:nvSpPr>
        <p:spPr bwMode="auto">
          <a:xfrm>
            <a:off x="6643688" y="3786188"/>
            <a:ext cx="881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designers</a:t>
            </a:r>
          </a:p>
        </p:txBody>
      </p:sp>
      <p:sp>
        <p:nvSpPr>
          <p:cNvPr id="14339" name="TextBox 19"/>
          <p:cNvSpPr txBox="1">
            <a:spLocks noChangeArrowheads="1"/>
          </p:cNvSpPr>
          <p:nvPr/>
        </p:nvSpPr>
        <p:spPr bwMode="auto">
          <a:xfrm>
            <a:off x="7540625" y="2357438"/>
            <a:ext cx="160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product developers</a:t>
            </a:r>
          </a:p>
        </p:txBody>
      </p:sp>
      <p:sp>
        <p:nvSpPr>
          <p:cNvPr id="14340" name="TextBox 20"/>
          <p:cNvSpPr txBox="1">
            <a:spLocks noChangeArrowheads="1"/>
          </p:cNvSpPr>
          <p:nvPr/>
        </p:nvSpPr>
        <p:spPr bwMode="auto">
          <a:xfrm>
            <a:off x="8278813" y="3786188"/>
            <a:ext cx="865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inventors</a:t>
            </a:r>
          </a:p>
        </p:txBody>
      </p:sp>
      <p:sp>
        <p:nvSpPr>
          <p:cNvPr id="14341" name="TextBox 21"/>
          <p:cNvSpPr txBox="1">
            <a:spLocks noChangeArrowheads="1"/>
          </p:cNvSpPr>
          <p:nvPr/>
        </p:nvSpPr>
        <p:spPr bwMode="auto">
          <a:xfrm>
            <a:off x="6929438" y="1643063"/>
            <a:ext cx="900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engineers</a:t>
            </a:r>
          </a:p>
        </p:txBody>
      </p:sp>
      <p:sp>
        <p:nvSpPr>
          <p:cNvPr id="14342" name="TextBox 22"/>
          <p:cNvSpPr txBox="1">
            <a:spLocks noChangeArrowheads="1"/>
          </p:cNvSpPr>
          <p:nvPr/>
        </p:nvSpPr>
        <p:spPr bwMode="auto">
          <a:xfrm>
            <a:off x="5072063" y="3143250"/>
            <a:ext cx="1231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entrepreneurs</a:t>
            </a:r>
          </a:p>
        </p:txBody>
      </p:sp>
      <p:sp>
        <p:nvSpPr>
          <p:cNvPr id="14343" name="TextBox 23"/>
          <p:cNvSpPr txBox="1">
            <a:spLocks noChangeArrowheads="1"/>
          </p:cNvSpPr>
          <p:nvPr/>
        </p:nvSpPr>
        <p:spPr bwMode="auto">
          <a:xfrm>
            <a:off x="7286625" y="4357688"/>
            <a:ext cx="1290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school learners</a:t>
            </a:r>
          </a:p>
        </p:txBody>
      </p:sp>
      <p:sp>
        <p:nvSpPr>
          <p:cNvPr id="14344" name="TextBox 25"/>
          <p:cNvSpPr txBox="1">
            <a:spLocks noChangeArrowheads="1"/>
          </p:cNvSpPr>
          <p:nvPr/>
        </p:nvSpPr>
        <p:spPr bwMode="auto">
          <a:xfrm>
            <a:off x="2428875" y="2643188"/>
            <a:ext cx="908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electronic</a:t>
            </a:r>
          </a:p>
        </p:txBody>
      </p:sp>
      <p:sp>
        <p:nvSpPr>
          <p:cNvPr id="14345" name="TextBox 26"/>
          <p:cNvSpPr txBox="1">
            <a:spLocks noChangeArrowheads="1"/>
          </p:cNvSpPr>
          <p:nvPr/>
        </p:nvSpPr>
        <p:spPr bwMode="auto">
          <a:xfrm>
            <a:off x="142875" y="2143125"/>
            <a:ext cx="116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mechatronics</a:t>
            </a:r>
          </a:p>
        </p:txBody>
      </p:sp>
      <p:sp>
        <p:nvSpPr>
          <p:cNvPr id="14346" name="TextBox 27"/>
          <p:cNvSpPr txBox="1">
            <a:spLocks noChangeArrowheads="1"/>
          </p:cNvSpPr>
          <p:nvPr/>
        </p:nvSpPr>
        <p:spPr bwMode="auto">
          <a:xfrm>
            <a:off x="357188" y="4214813"/>
            <a:ext cx="1920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mechanical engineering</a:t>
            </a:r>
          </a:p>
        </p:txBody>
      </p:sp>
      <p:sp>
        <p:nvSpPr>
          <p:cNvPr id="14347" name="TextBox 28"/>
          <p:cNvSpPr txBox="1">
            <a:spLocks noChangeArrowheads="1"/>
          </p:cNvSpPr>
          <p:nvPr/>
        </p:nvSpPr>
        <p:spPr bwMode="auto">
          <a:xfrm>
            <a:off x="1714500" y="3857625"/>
            <a:ext cx="1387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industrial design</a:t>
            </a:r>
          </a:p>
        </p:txBody>
      </p:sp>
      <p:sp>
        <p:nvSpPr>
          <p:cNvPr id="14348" name="TextBox 29"/>
          <p:cNvSpPr txBox="1">
            <a:spLocks noChangeArrowheads="1"/>
          </p:cNvSpPr>
          <p:nvPr/>
        </p:nvSpPr>
        <p:spPr bwMode="auto">
          <a:xfrm>
            <a:off x="0" y="3714750"/>
            <a:ext cx="107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architecture</a:t>
            </a:r>
          </a:p>
        </p:txBody>
      </p:sp>
      <p:sp>
        <p:nvSpPr>
          <p:cNvPr id="14349" name="TextBox 30"/>
          <p:cNvSpPr txBox="1">
            <a:spLocks noChangeArrowheads="1"/>
          </p:cNvSpPr>
          <p:nvPr/>
        </p:nvSpPr>
        <p:spPr bwMode="auto">
          <a:xfrm>
            <a:off x="0" y="2643188"/>
            <a:ext cx="715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fine art</a:t>
            </a:r>
          </a:p>
        </p:txBody>
      </p:sp>
      <p:sp>
        <p:nvSpPr>
          <p:cNvPr id="14350" name="TextBox 31"/>
          <p:cNvSpPr txBox="1">
            <a:spLocks noChangeArrowheads="1"/>
          </p:cNvSpPr>
          <p:nvPr/>
        </p:nvSpPr>
        <p:spPr bwMode="auto">
          <a:xfrm>
            <a:off x="2286000" y="3429000"/>
            <a:ext cx="1236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graphic design</a:t>
            </a:r>
          </a:p>
        </p:txBody>
      </p:sp>
      <p:sp>
        <p:nvSpPr>
          <p:cNvPr id="14351" name="TextBox 32"/>
          <p:cNvSpPr txBox="1">
            <a:spLocks noChangeArrowheads="1"/>
          </p:cNvSpPr>
          <p:nvPr/>
        </p:nvSpPr>
        <p:spPr bwMode="auto">
          <a:xfrm>
            <a:off x="2714625" y="3071813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fashion</a:t>
            </a:r>
          </a:p>
        </p:txBody>
      </p:sp>
      <p:sp>
        <p:nvSpPr>
          <p:cNvPr id="14352" name="TextBox 33"/>
          <p:cNvSpPr txBox="1">
            <a:spLocks noChangeArrowheads="1"/>
          </p:cNvSpPr>
          <p:nvPr/>
        </p:nvSpPr>
        <p:spPr bwMode="auto">
          <a:xfrm>
            <a:off x="5214938" y="3929063"/>
            <a:ext cx="960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woodwork</a:t>
            </a:r>
          </a:p>
        </p:txBody>
      </p:sp>
      <p:sp>
        <p:nvSpPr>
          <p:cNvPr id="14353" name="TextBox 34"/>
          <p:cNvSpPr txBox="1">
            <a:spLocks noChangeArrowheads="1"/>
          </p:cNvSpPr>
          <p:nvPr/>
        </p:nvSpPr>
        <p:spPr bwMode="auto">
          <a:xfrm>
            <a:off x="6143625" y="5214938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textiles</a:t>
            </a:r>
          </a:p>
        </p:txBody>
      </p:sp>
      <p:sp>
        <p:nvSpPr>
          <p:cNvPr id="14354" name="TextBox 35"/>
          <p:cNvSpPr txBox="1">
            <a:spLocks noChangeArrowheads="1"/>
          </p:cNvSpPr>
          <p:nvPr/>
        </p:nvSpPr>
        <p:spPr bwMode="auto">
          <a:xfrm>
            <a:off x="4857750" y="6143625"/>
            <a:ext cx="825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ceramics</a:t>
            </a:r>
          </a:p>
        </p:txBody>
      </p:sp>
      <p:sp>
        <p:nvSpPr>
          <p:cNvPr id="14355" name="TextBox 36"/>
          <p:cNvSpPr txBox="1">
            <a:spLocks noChangeArrowheads="1"/>
          </p:cNvSpPr>
          <p:nvPr/>
        </p:nvSpPr>
        <p:spPr bwMode="auto">
          <a:xfrm>
            <a:off x="5786438" y="4286250"/>
            <a:ext cx="717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fashion</a:t>
            </a:r>
          </a:p>
        </p:txBody>
      </p:sp>
      <p:sp>
        <p:nvSpPr>
          <p:cNvPr id="14356" name="TextBox 37"/>
          <p:cNvSpPr txBox="1">
            <a:spLocks noChangeArrowheads="1"/>
          </p:cNvSpPr>
          <p:nvPr/>
        </p:nvSpPr>
        <p:spPr bwMode="auto">
          <a:xfrm>
            <a:off x="6143625" y="5643563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beadwork</a:t>
            </a:r>
          </a:p>
        </p:txBody>
      </p:sp>
      <p:sp>
        <p:nvSpPr>
          <p:cNvPr id="14357" name="TextBox 38"/>
          <p:cNvSpPr txBox="1">
            <a:spLocks noChangeArrowheads="1"/>
          </p:cNvSpPr>
          <p:nvPr/>
        </p:nvSpPr>
        <p:spPr bwMode="auto">
          <a:xfrm>
            <a:off x="4000500" y="6215063"/>
            <a:ext cx="868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wirework</a:t>
            </a:r>
          </a:p>
        </p:txBody>
      </p:sp>
      <p:sp>
        <p:nvSpPr>
          <p:cNvPr id="14358" name="TextBox 39"/>
          <p:cNvSpPr txBox="1">
            <a:spLocks noChangeArrowheads="1"/>
          </p:cNvSpPr>
          <p:nvPr/>
        </p:nvSpPr>
        <p:spPr bwMode="auto">
          <a:xfrm>
            <a:off x="3429000" y="5929313"/>
            <a:ext cx="487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toys</a:t>
            </a:r>
          </a:p>
        </p:txBody>
      </p:sp>
      <p:sp>
        <p:nvSpPr>
          <p:cNvPr id="14359" name="TextBox 40"/>
          <p:cNvSpPr txBox="1">
            <a:spLocks noChangeArrowheads="1"/>
          </p:cNvSpPr>
          <p:nvPr/>
        </p:nvSpPr>
        <p:spPr bwMode="auto">
          <a:xfrm>
            <a:off x="5500688" y="5857875"/>
            <a:ext cx="623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curios</a:t>
            </a:r>
          </a:p>
        </p:txBody>
      </p:sp>
      <p:sp>
        <p:nvSpPr>
          <p:cNvPr id="14360" name="TextBox 41"/>
          <p:cNvSpPr txBox="1">
            <a:spLocks noChangeArrowheads="1"/>
          </p:cNvSpPr>
          <p:nvPr/>
        </p:nvSpPr>
        <p:spPr bwMode="auto">
          <a:xfrm>
            <a:off x="2571750" y="4357688"/>
            <a:ext cx="850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jewellery</a:t>
            </a:r>
          </a:p>
        </p:txBody>
      </p:sp>
      <p:sp>
        <p:nvSpPr>
          <p:cNvPr id="14361" name="TextBox 42"/>
          <p:cNvSpPr txBox="1">
            <a:spLocks noChangeArrowheads="1"/>
          </p:cNvSpPr>
          <p:nvPr/>
        </p:nvSpPr>
        <p:spPr bwMode="auto">
          <a:xfrm>
            <a:off x="2643188" y="5429250"/>
            <a:ext cx="728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lighting</a:t>
            </a:r>
          </a:p>
        </p:txBody>
      </p:sp>
      <p:sp>
        <p:nvSpPr>
          <p:cNvPr id="14362" name="TextBox 43"/>
          <p:cNvSpPr txBox="1">
            <a:spLocks noChangeArrowheads="1"/>
          </p:cNvSpPr>
          <p:nvPr/>
        </p:nvSpPr>
        <p:spPr bwMode="auto">
          <a:xfrm>
            <a:off x="2214563" y="4714875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furniture</a:t>
            </a:r>
          </a:p>
        </p:txBody>
      </p:sp>
      <p:sp>
        <p:nvSpPr>
          <p:cNvPr id="14363" name="TextBox 44"/>
          <p:cNvSpPr txBox="1">
            <a:spLocks noChangeArrowheads="1"/>
          </p:cNvSpPr>
          <p:nvPr/>
        </p:nvSpPr>
        <p:spPr bwMode="auto">
          <a:xfrm>
            <a:off x="3429000" y="4000500"/>
            <a:ext cx="600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decor</a:t>
            </a:r>
          </a:p>
        </p:txBody>
      </p:sp>
      <p:cxnSp>
        <p:nvCxnSpPr>
          <p:cNvPr id="75" name="Straight Connector 74"/>
          <p:cNvCxnSpPr>
            <a:stCxn id="0" idx="4"/>
            <a:endCxn id="14346" idx="0"/>
          </p:cNvCxnSpPr>
          <p:nvPr/>
        </p:nvCxnSpPr>
        <p:spPr>
          <a:xfrm rot="5400000">
            <a:off x="997744" y="3820319"/>
            <a:ext cx="714375" cy="74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-822325" y="5143500"/>
            <a:ext cx="500062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H="1">
            <a:off x="5072063" y="5357813"/>
            <a:ext cx="5715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4893469" y="4250532"/>
            <a:ext cx="642937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072063" y="4500563"/>
            <a:ext cx="785812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14353" idx="1"/>
          </p:cNvCxnSpPr>
          <p:nvPr/>
        </p:nvCxnSpPr>
        <p:spPr>
          <a:xfrm>
            <a:off x="4929188" y="5000625"/>
            <a:ext cx="1214437" cy="36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4356" idx="1"/>
          </p:cNvCxnSpPr>
          <p:nvPr/>
        </p:nvCxnSpPr>
        <p:spPr>
          <a:xfrm>
            <a:off x="5214938" y="5214938"/>
            <a:ext cx="928687" cy="582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 flipH="1">
            <a:off x="4654550" y="5489576"/>
            <a:ext cx="763587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14357" idx="0"/>
          </p:cNvCxnSpPr>
          <p:nvPr/>
        </p:nvCxnSpPr>
        <p:spPr>
          <a:xfrm rot="5400000">
            <a:off x="4039394" y="5753894"/>
            <a:ext cx="857250" cy="65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14358" idx="0"/>
          </p:cNvCxnSpPr>
          <p:nvPr/>
        </p:nvCxnSpPr>
        <p:spPr>
          <a:xfrm rot="5400000">
            <a:off x="3586957" y="5444331"/>
            <a:ext cx="571500" cy="398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4361" idx="3"/>
          </p:cNvCxnSpPr>
          <p:nvPr/>
        </p:nvCxnSpPr>
        <p:spPr>
          <a:xfrm rot="10800000" flipV="1">
            <a:off x="3371850" y="5286375"/>
            <a:ext cx="485775" cy="29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4362" idx="3"/>
          </p:cNvCxnSpPr>
          <p:nvPr/>
        </p:nvCxnSpPr>
        <p:spPr>
          <a:xfrm rot="10800000">
            <a:off x="3052763" y="4868863"/>
            <a:ext cx="733425" cy="60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4360" idx="3"/>
          </p:cNvCxnSpPr>
          <p:nvPr/>
        </p:nvCxnSpPr>
        <p:spPr>
          <a:xfrm rot="10800000">
            <a:off x="3422650" y="4511675"/>
            <a:ext cx="506413" cy="346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V="1">
            <a:off x="3750469" y="4321969"/>
            <a:ext cx="428625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8" name="Rectangle 72"/>
          <p:cNvSpPr>
            <a:spLocks noChangeArrowheads="1"/>
          </p:cNvSpPr>
          <p:nvPr/>
        </p:nvSpPr>
        <p:spPr bwMode="auto">
          <a:xfrm>
            <a:off x="857250" y="142875"/>
            <a:ext cx="7500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rgbClr val="BFBFBF"/>
                </a:solidFill>
                <a:latin typeface="Calibri" pitchFamily="34" charset="0"/>
              </a:rPr>
              <a:t>Cape Craft and Design Institute</a:t>
            </a:r>
            <a:endParaRPr lang="en-GB" sz="44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 rot="16200000" flipH="1">
            <a:off x="1571625" y="3571875"/>
            <a:ext cx="500063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928813" y="3286125"/>
            <a:ext cx="428625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0" idx="6"/>
          </p:cNvCxnSpPr>
          <p:nvPr/>
        </p:nvCxnSpPr>
        <p:spPr>
          <a:xfrm>
            <a:off x="2143125" y="3214688"/>
            <a:ext cx="642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2071688" y="2857500"/>
            <a:ext cx="428625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714375" y="3500438"/>
            <a:ext cx="357188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0" idx="1"/>
          </p:cNvCxnSpPr>
          <p:nvPr/>
        </p:nvCxnSpPr>
        <p:spPr>
          <a:xfrm rot="16200000" flipV="1">
            <a:off x="638969" y="2790031"/>
            <a:ext cx="155575" cy="29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6200000" flipV="1">
            <a:off x="857250" y="2571750"/>
            <a:ext cx="500063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V="1">
            <a:off x="6643688" y="2500313"/>
            <a:ext cx="642937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6200000" flipV="1">
            <a:off x="6822281" y="2321719"/>
            <a:ext cx="10715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 flipH="1" flipV="1">
            <a:off x="7786688" y="2714625"/>
            <a:ext cx="357188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6200000" flipH="1">
            <a:off x="8215313" y="3571875"/>
            <a:ext cx="357187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14343" idx="0"/>
          </p:cNvCxnSpPr>
          <p:nvPr/>
        </p:nvCxnSpPr>
        <p:spPr>
          <a:xfrm rot="16200000" flipH="1">
            <a:off x="7502525" y="3927475"/>
            <a:ext cx="785813" cy="74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6893719" y="3536157"/>
            <a:ext cx="357187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0" idx="2"/>
            <a:endCxn id="14342" idx="3"/>
          </p:cNvCxnSpPr>
          <p:nvPr/>
        </p:nvCxnSpPr>
        <p:spPr>
          <a:xfrm rot="10800000" flipV="1">
            <a:off x="6303963" y="3244850"/>
            <a:ext cx="357187" cy="5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643174" y="785794"/>
            <a:ext cx="3643338" cy="164307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AMTS FabLab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Cape Town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Users and target areas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96" name="TextBox 70"/>
          <p:cNvSpPr txBox="1">
            <a:spLocks noChangeArrowheads="1"/>
          </p:cNvSpPr>
          <p:nvPr/>
        </p:nvSpPr>
        <p:spPr bwMode="auto">
          <a:xfrm>
            <a:off x="5929313" y="4786313"/>
            <a:ext cx="1231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surface design</a:t>
            </a:r>
          </a:p>
        </p:txBody>
      </p:sp>
      <p:cxnSp>
        <p:nvCxnSpPr>
          <p:cNvPr id="74" name="Straight Connector 73"/>
          <p:cNvCxnSpPr>
            <a:endCxn id="14396" idx="1"/>
          </p:cNvCxnSpPr>
          <p:nvPr/>
        </p:nvCxnSpPr>
        <p:spPr>
          <a:xfrm flipV="1">
            <a:off x="4857750" y="4940300"/>
            <a:ext cx="1071563" cy="60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Arrow 61"/>
          <p:cNvSpPr/>
          <p:nvPr/>
        </p:nvSpPr>
        <p:spPr>
          <a:xfrm rot="13391464">
            <a:off x="5541963" y="2538413"/>
            <a:ext cx="1655762" cy="214312"/>
          </a:xfrm>
          <a:prstGeom prst="rightArrow">
            <a:avLst>
              <a:gd name="adj1" fmla="val 36940"/>
              <a:gd name="adj2" fmla="val 9491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Right Arrow 64"/>
          <p:cNvSpPr/>
          <p:nvPr/>
        </p:nvSpPr>
        <p:spPr>
          <a:xfrm rot="16200000">
            <a:off x="3321844" y="3393282"/>
            <a:ext cx="2357437" cy="285750"/>
          </a:xfrm>
          <a:prstGeom prst="rightArrow">
            <a:avLst>
              <a:gd name="adj1" fmla="val 25995"/>
              <a:gd name="adj2" fmla="val 11112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Down Arrow 65"/>
          <p:cNvSpPr/>
          <p:nvPr/>
        </p:nvSpPr>
        <p:spPr>
          <a:xfrm rot="13960795">
            <a:off x="2096295" y="1554956"/>
            <a:ext cx="214312" cy="1965325"/>
          </a:xfrm>
          <a:prstGeom prst="downArrow">
            <a:avLst>
              <a:gd name="adj1" fmla="val 32243"/>
              <a:gd name="adj2" fmla="val 1087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61630" y="2923113"/>
            <a:ext cx="2214578" cy="6429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General Public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2910" y="2928934"/>
            <a:ext cx="1500198" cy="5715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Students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407" name="TextBox 105"/>
          <p:cNvSpPr txBox="1">
            <a:spLocks noChangeArrowheads="1"/>
          </p:cNvSpPr>
          <p:nvPr/>
        </p:nvSpPr>
        <p:spPr bwMode="auto">
          <a:xfrm>
            <a:off x="2000250" y="5072063"/>
            <a:ext cx="1011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accessories</a:t>
            </a:r>
          </a:p>
        </p:txBody>
      </p:sp>
      <p:cxnSp>
        <p:nvCxnSpPr>
          <p:cNvPr id="112" name="Straight Connector 111"/>
          <p:cNvCxnSpPr>
            <a:stCxn id="14407" idx="3"/>
          </p:cNvCxnSpPr>
          <p:nvPr/>
        </p:nvCxnSpPr>
        <p:spPr>
          <a:xfrm flipV="1">
            <a:off x="3011488" y="5143500"/>
            <a:ext cx="774700" cy="8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43306" y="4572008"/>
            <a:ext cx="1714512" cy="9286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Craft Producers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CDISRV\RedirectedFolders\Pieter\Desktop\fab5 pics\screensaver\DSC00177.JPG"/>
          <p:cNvPicPr>
            <a:picLocks noChangeAspect="1" noChangeArrowheads="1"/>
          </p:cNvPicPr>
          <p:nvPr/>
        </p:nvPicPr>
        <p:blipFill>
          <a:blip r:embed="rId2"/>
          <a:srcRect t="1086"/>
          <a:stretch>
            <a:fillRect/>
          </a:stretch>
        </p:blipFill>
        <p:spPr bwMode="auto">
          <a:xfrm>
            <a:off x="6143625" y="71438"/>
            <a:ext cx="2879725" cy="21621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DSC001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339975"/>
            <a:ext cx="2879725" cy="2160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hotel 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71438"/>
            <a:ext cx="2879725" cy="21605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DSC001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" y="4625975"/>
            <a:ext cx="2879725" cy="2160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DSC001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50" y="4625975"/>
            <a:ext cx="2879725" cy="2160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DSC0026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25" y="4625975"/>
            <a:ext cx="2879725" cy="2160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IMG_192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50" y="2339975"/>
            <a:ext cx="2879725" cy="2160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369" name="Picture 11" descr="DSC0129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25" y="233997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IMG_245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650" y="71438"/>
            <a:ext cx="2879725" cy="21605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121</Words>
  <Application>Microsoft Office PowerPoint</Application>
  <PresentationFormat>On-screen Show (4:3)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Cape Town</vt:lpstr>
      <vt:lpstr>Slide 2</vt:lpstr>
      <vt:lpstr>Slide 3</vt:lpstr>
    </vt:vector>
  </TitlesOfParts>
  <Company>CCDI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AMTS FabLab Cape Town</dc:title>
  <dc:creator>Pieter</dc:creator>
  <cp:lastModifiedBy>User @</cp:lastModifiedBy>
  <cp:revision>46</cp:revision>
  <dcterms:created xsi:type="dcterms:W3CDTF">2009-08-08T07:42:37Z</dcterms:created>
  <dcterms:modified xsi:type="dcterms:W3CDTF">2009-08-11T13:42:25Z</dcterms:modified>
</cp:coreProperties>
</file>